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75260"/>
          </a:xfrm>
          <a:custGeom>
            <a:avLst/>
            <a:gdLst/>
            <a:ahLst/>
            <a:cxnLst/>
            <a:rect l="l" t="t" r="r" b="b"/>
            <a:pathLst>
              <a:path w="9146540" h="175260">
                <a:moveTo>
                  <a:pt x="9146540" y="0"/>
                </a:moveTo>
                <a:lnTo>
                  <a:pt x="0" y="0"/>
                </a:lnTo>
                <a:lnTo>
                  <a:pt x="0" y="83820"/>
                </a:lnTo>
                <a:lnTo>
                  <a:pt x="0" y="92710"/>
                </a:lnTo>
                <a:lnTo>
                  <a:pt x="0" y="175260"/>
                </a:lnTo>
                <a:lnTo>
                  <a:pt x="9146540" y="175260"/>
                </a:lnTo>
                <a:lnTo>
                  <a:pt x="9146540" y="92710"/>
                </a:lnTo>
                <a:lnTo>
                  <a:pt x="9146540" y="8382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663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25018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3340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4178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5016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58419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66802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7518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83566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9194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100329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108584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11709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12534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13373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14211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15049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15887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6725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75514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8402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92277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20066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20904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21742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22580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23418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24244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25082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25920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26758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27597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28435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292735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0" y="45720"/>
                </a:moveTo>
                <a:lnTo>
                  <a:pt x="9146540" y="45720"/>
                </a:lnTo>
                <a:lnTo>
                  <a:pt x="9146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301116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0" y="21589"/>
                </a:moveTo>
                <a:lnTo>
                  <a:pt x="9146540" y="21589"/>
                </a:lnTo>
                <a:lnTo>
                  <a:pt x="91465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2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488315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0" y="59689"/>
                </a:moveTo>
                <a:lnTo>
                  <a:pt x="9146540" y="59689"/>
                </a:lnTo>
                <a:lnTo>
                  <a:pt x="914654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49352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501777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51028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518540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52692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53530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54368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55206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56045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568705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57721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58547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593851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60223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610616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618998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627380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63563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64401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652398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66078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66916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6775450"/>
            <a:ext cx="9144000" cy="82550"/>
          </a:xfrm>
          <a:custGeom>
            <a:avLst/>
            <a:gdLst/>
            <a:ahLst/>
            <a:cxnLst/>
            <a:rect l="l" t="t" r="r" b="b"/>
            <a:pathLst>
              <a:path w="9144000" h="82550">
                <a:moveTo>
                  <a:pt x="0" y="8255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82550"/>
                </a:lnTo>
                <a:lnTo>
                  <a:pt x="0" y="82550"/>
                </a:lnTo>
                <a:close/>
              </a:path>
            </a:pathLst>
          </a:custGeom>
          <a:solidFill>
            <a:srgbClr val="001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488314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5080"/>
                </a:lnTo>
                <a:lnTo>
                  <a:pt x="0" y="635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6350"/>
                </a:lnTo>
                <a:lnTo>
                  <a:pt x="9146540" y="508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490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4914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4927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4940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4953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4966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4979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4992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50050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5017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50317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504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5057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5069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5083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5096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5109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512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5134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514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5161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5173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518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519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521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5226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5238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5251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A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5264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527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52908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5303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5316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5328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5342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368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380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393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407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420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433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445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458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4724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485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497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5105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5232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40"/>
                </a:lnTo>
                <a:lnTo>
                  <a:pt x="9146540" y="15240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537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549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56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57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58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601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614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56273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5640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5654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5666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56794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5692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5704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5718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5731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57442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5756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576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5783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57962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5808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58216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-1270" y="5834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-1270" y="5848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-1270" y="5861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8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-1270" y="587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-1270" y="5886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-1270" y="5899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-1270" y="59131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-1270" y="59258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-1270" y="593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-1270" y="5951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-1270" y="5963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-1270" y="5977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-1270" y="5990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-1270" y="6003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-1270" y="6015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-1270" y="6028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40"/>
                </a:lnTo>
                <a:lnTo>
                  <a:pt x="9146540" y="152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-1270" y="6042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2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-1270" y="6055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7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-1270" y="6068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70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-1270" y="60807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-1270" y="60934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-1270" y="61074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-1270" y="6120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-1270" y="6132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-1270" y="61455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-1270" y="6159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-1270" y="617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-1270" y="6184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-1270" y="6197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-1270" y="6210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-1270" y="6224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-1270" y="6236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-1270" y="6249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-1270" y="62623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-1270" y="6275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-1270" y="6289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-1270" y="63017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-1270" y="631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-1270" y="6327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-1270" y="6339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-1270" y="6353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-1270" y="6366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-1270" y="63792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-1270" y="6391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-1270" y="6404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-1270" y="6418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-1270" y="64312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-1270" y="6443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-1270" y="64566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-1270" y="6469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-1270" y="6496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-1270" y="6508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-1270" y="6521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-1270" y="653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-1270" y="654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-1270" y="6560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-1270" y="6573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-1270" y="6586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-1270" y="6598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-1270" y="6612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-1270" y="6625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-1270" y="6638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-1270" y="6650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-1270" y="6663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-1270" y="6677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4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-1270" y="669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4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-1270" y="6703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3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-1270" y="67157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-1270" y="6729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-1270" y="6742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-1270" y="67551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-1270" y="676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-1270" y="6780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-1270" y="6794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-1270" y="6807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-1270" y="6819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-1270" y="584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-1270" y="11810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-1270" y="2374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-1270" y="2959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-1270" y="3556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-1270" y="4152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-1270" y="4749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-1270" y="53467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-1270" y="5930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-1270" y="65278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-1270" y="71247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-1270" y="77215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-1270" y="8318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-1270" y="8915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-1270" y="95123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-1270" y="100965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-1270" y="106934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-1270" y="11290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-1270" y="118872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-1270" y="124840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-1270" y="13081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-1270" y="13677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-1270" y="142620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-1270" y="14859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-1270" y="15455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-1270" y="160527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-1270" y="166497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-1270" y="172465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-1270" y="17843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-1270" y="184277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-1270" y="19024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-1270" y="19621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-1270" y="20218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-1270" y="20815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-1270" y="213995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-1270" y="219964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-1270" y="22593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-1270" y="23190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-1270" y="23787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-1270" y="24384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-1270" y="24980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-1270" y="25565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-1270" y="261620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-1270" y="26758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-1270" y="273557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-1270" y="279526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-1270" y="28549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-1270" y="29146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-1270" y="29730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-1270" y="3032759"/>
            <a:ext cx="9146540" cy="125730"/>
          </a:xfrm>
          <a:custGeom>
            <a:avLst/>
            <a:gdLst/>
            <a:ahLst/>
            <a:cxnLst/>
            <a:rect l="l" t="t" r="r" b="b"/>
            <a:pathLst>
              <a:path w="9146540" h="125730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0" y="64770"/>
                </a:lnTo>
                <a:lnTo>
                  <a:pt x="0" y="125730"/>
                </a:lnTo>
                <a:lnTo>
                  <a:pt x="9146540" y="125730"/>
                </a:lnTo>
                <a:lnTo>
                  <a:pt x="9146540" y="6477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-1270" y="31521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-1270" y="32118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-1270" y="32715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-1270" y="33312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-1270" y="33896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-1270" y="34493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-1270" y="35090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-1270" y="356869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-1270" y="36283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-1270" y="36880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-1270" y="374649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-1270" y="38061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-1270" y="38658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-1270" y="392556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-1270" y="39852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-1270" y="404494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-1270" y="41033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-1270" y="416306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-1270" y="422274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-1270" y="42824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-1270" y="434213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-1270" y="44018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-1270" y="44615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-1270" y="451993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-1270" y="457961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-1270" y="46393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-1270" y="469899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-1270" y="47586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-1270" y="48183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6248552" y="6031229"/>
            <a:ext cx="28575" cy="10160"/>
          </a:xfrm>
          <a:custGeom>
            <a:avLst/>
            <a:gdLst/>
            <a:ahLst/>
            <a:cxnLst/>
            <a:rect l="l" t="t" r="r" b="b"/>
            <a:pathLst>
              <a:path w="28575" h="10160">
                <a:moveTo>
                  <a:pt x="13817" y="0"/>
                </a:moveTo>
                <a:lnTo>
                  <a:pt x="0" y="10160"/>
                </a:lnTo>
                <a:lnTo>
                  <a:pt x="28331" y="10160"/>
                </a:lnTo>
                <a:lnTo>
                  <a:pt x="13817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4169557" y="6040120"/>
            <a:ext cx="2124075" cy="12700"/>
          </a:xfrm>
          <a:custGeom>
            <a:avLst/>
            <a:gdLst/>
            <a:ahLst/>
            <a:cxnLst/>
            <a:rect l="l" t="t" r="r" b="b"/>
            <a:pathLst>
              <a:path w="2124075" h="12700">
                <a:moveTo>
                  <a:pt x="164952" y="0"/>
                </a:moveTo>
                <a:lnTo>
                  <a:pt x="30716" y="0"/>
                </a:lnTo>
                <a:lnTo>
                  <a:pt x="0" y="12699"/>
                </a:lnTo>
                <a:lnTo>
                  <a:pt x="176150" y="12699"/>
                </a:lnTo>
                <a:lnTo>
                  <a:pt x="164952" y="0"/>
                </a:lnTo>
                <a:close/>
              </a:path>
              <a:path w="2124075" h="12700">
                <a:moveTo>
                  <a:pt x="2105512" y="0"/>
                </a:moveTo>
                <a:lnTo>
                  <a:pt x="2080721" y="0"/>
                </a:lnTo>
                <a:lnTo>
                  <a:pt x="2063449" y="12699"/>
                </a:lnTo>
                <a:lnTo>
                  <a:pt x="2123655" y="12699"/>
                </a:lnTo>
                <a:lnTo>
                  <a:pt x="2105512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4144975" y="6051549"/>
            <a:ext cx="2162810" cy="11430"/>
          </a:xfrm>
          <a:custGeom>
            <a:avLst/>
            <a:gdLst/>
            <a:ahLst/>
            <a:cxnLst/>
            <a:rect l="l" t="t" r="r" b="b"/>
            <a:pathLst>
              <a:path w="2162810" h="11429">
                <a:moveTo>
                  <a:pt x="209689" y="11430"/>
                </a:moveTo>
                <a:lnTo>
                  <a:pt x="199605" y="0"/>
                </a:lnTo>
                <a:lnTo>
                  <a:pt x="27647" y="0"/>
                </a:lnTo>
                <a:lnTo>
                  <a:pt x="0" y="11430"/>
                </a:lnTo>
                <a:lnTo>
                  <a:pt x="209689" y="11430"/>
                </a:lnTo>
                <a:close/>
              </a:path>
              <a:path w="2162810" h="11429">
                <a:moveTo>
                  <a:pt x="2162746" y="11430"/>
                </a:moveTo>
                <a:lnTo>
                  <a:pt x="2146414" y="0"/>
                </a:lnTo>
                <a:lnTo>
                  <a:pt x="2089759" y="0"/>
                </a:lnTo>
                <a:lnTo>
                  <a:pt x="2074214" y="11430"/>
                </a:lnTo>
                <a:lnTo>
                  <a:pt x="2162746" y="1143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4117340" y="6062979"/>
            <a:ext cx="2207260" cy="11430"/>
          </a:xfrm>
          <a:custGeom>
            <a:avLst/>
            <a:gdLst/>
            <a:ahLst/>
            <a:cxnLst/>
            <a:rect l="l" t="t" r="r" b="b"/>
            <a:pathLst>
              <a:path w="2207260" h="11429">
                <a:moveTo>
                  <a:pt x="247396" y="11430"/>
                </a:moveTo>
                <a:lnTo>
                  <a:pt x="237324" y="0"/>
                </a:lnTo>
                <a:lnTo>
                  <a:pt x="27635" y="0"/>
                </a:lnTo>
                <a:lnTo>
                  <a:pt x="0" y="11430"/>
                </a:lnTo>
                <a:lnTo>
                  <a:pt x="247396" y="11430"/>
                </a:lnTo>
                <a:close/>
              </a:path>
              <a:path w="2207260" h="11429">
                <a:moveTo>
                  <a:pt x="2206714" y="11430"/>
                </a:moveTo>
                <a:lnTo>
                  <a:pt x="2190381" y="0"/>
                </a:lnTo>
                <a:lnTo>
                  <a:pt x="2101850" y="0"/>
                </a:lnTo>
                <a:lnTo>
                  <a:pt x="2086305" y="11430"/>
                </a:lnTo>
                <a:lnTo>
                  <a:pt x="2206714" y="1143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4096169" y="6073139"/>
            <a:ext cx="2244725" cy="12700"/>
          </a:xfrm>
          <a:custGeom>
            <a:avLst/>
            <a:gdLst/>
            <a:ahLst/>
            <a:cxnLst/>
            <a:rect l="l" t="t" r="r" b="b"/>
            <a:pathLst>
              <a:path w="2244725" h="12700">
                <a:moveTo>
                  <a:pt x="277533" y="10160"/>
                </a:moveTo>
                <a:lnTo>
                  <a:pt x="272491" y="10160"/>
                </a:lnTo>
                <a:lnTo>
                  <a:pt x="272491" y="1270"/>
                </a:lnTo>
                <a:lnTo>
                  <a:pt x="268008" y="1270"/>
                </a:lnTo>
                <a:lnTo>
                  <a:pt x="268008" y="0"/>
                </a:lnTo>
                <a:lnTo>
                  <a:pt x="22694" y="0"/>
                </a:lnTo>
                <a:lnTo>
                  <a:pt x="22694" y="1270"/>
                </a:lnTo>
                <a:lnTo>
                  <a:pt x="11645" y="1270"/>
                </a:lnTo>
                <a:lnTo>
                  <a:pt x="11645" y="10160"/>
                </a:lnTo>
                <a:lnTo>
                  <a:pt x="0" y="10160"/>
                </a:lnTo>
                <a:lnTo>
                  <a:pt x="0" y="12700"/>
                </a:lnTo>
                <a:lnTo>
                  <a:pt x="277533" y="12700"/>
                </a:lnTo>
                <a:lnTo>
                  <a:pt x="277533" y="10160"/>
                </a:lnTo>
                <a:close/>
              </a:path>
              <a:path w="2244725" h="12700">
                <a:moveTo>
                  <a:pt x="2244204" y="12700"/>
                </a:moveTo>
                <a:lnTo>
                  <a:pt x="2226068" y="0"/>
                </a:lnTo>
                <a:lnTo>
                  <a:pt x="2109190" y="0"/>
                </a:lnTo>
                <a:lnTo>
                  <a:pt x="2091931" y="12700"/>
                </a:lnTo>
                <a:lnTo>
                  <a:pt x="2244204" y="1270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4077119" y="6084569"/>
            <a:ext cx="2277110" cy="11430"/>
          </a:xfrm>
          <a:custGeom>
            <a:avLst/>
            <a:gdLst/>
            <a:ahLst/>
            <a:cxnLst/>
            <a:rect l="l" t="t" r="r" b="b"/>
            <a:pathLst>
              <a:path w="2277110" h="11429">
                <a:moveTo>
                  <a:pt x="306654" y="11430"/>
                </a:moveTo>
                <a:lnTo>
                  <a:pt x="296583" y="0"/>
                </a:lnTo>
                <a:lnTo>
                  <a:pt x="19050" y="0"/>
                </a:lnTo>
                <a:lnTo>
                  <a:pt x="0" y="11430"/>
                </a:lnTo>
                <a:lnTo>
                  <a:pt x="306654" y="11430"/>
                </a:lnTo>
                <a:close/>
              </a:path>
              <a:path w="2277110" h="11429">
                <a:moveTo>
                  <a:pt x="2276868" y="10160"/>
                </a:moveTo>
                <a:lnTo>
                  <a:pt x="2268702" y="10160"/>
                </a:lnTo>
                <a:lnTo>
                  <a:pt x="2268702" y="0"/>
                </a:lnTo>
                <a:lnTo>
                  <a:pt x="2105799" y="0"/>
                </a:lnTo>
                <a:lnTo>
                  <a:pt x="2105799" y="10160"/>
                </a:lnTo>
                <a:lnTo>
                  <a:pt x="2096236" y="10160"/>
                </a:lnTo>
                <a:lnTo>
                  <a:pt x="2096236" y="11430"/>
                </a:lnTo>
                <a:lnTo>
                  <a:pt x="2276868" y="11430"/>
                </a:lnTo>
                <a:lnTo>
                  <a:pt x="2276868" y="1016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4059047" y="6094729"/>
            <a:ext cx="2312670" cy="12700"/>
          </a:xfrm>
          <a:custGeom>
            <a:avLst/>
            <a:gdLst/>
            <a:ahLst/>
            <a:cxnLst/>
            <a:rect l="l" t="t" r="r" b="b"/>
            <a:pathLst>
              <a:path w="2312670" h="12700">
                <a:moveTo>
                  <a:pt x="334251" y="11430"/>
                </a:moveTo>
                <a:lnTo>
                  <a:pt x="328650" y="11430"/>
                </a:lnTo>
                <a:lnTo>
                  <a:pt x="328650" y="0"/>
                </a:lnTo>
                <a:lnTo>
                  <a:pt x="10668" y="0"/>
                </a:lnTo>
                <a:lnTo>
                  <a:pt x="10668" y="11430"/>
                </a:lnTo>
                <a:lnTo>
                  <a:pt x="0" y="11430"/>
                </a:lnTo>
                <a:lnTo>
                  <a:pt x="0" y="12700"/>
                </a:lnTo>
                <a:lnTo>
                  <a:pt x="334251" y="12700"/>
                </a:lnTo>
                <a:lnTo>
                  <a:pt x="334251" y="11430"/>
                </a:lnTo>
                <a:close/>
              </a:path>
              <a:path w="2312670" h="12700">
                <a:moveTo>
                  <a:pt x="2312174" y="12700"/>
                </a:moveTo>
                <a:lnTo>
                  <a:pt x="2294026" y="0"/>
                </a:lnTo>
                <a:lnTo>
                  <a:pt x="2116963" y="0"/>
                </a:lnTo>
                <a:lnTo>
                  <a:pt x="2063915" y="12700"/>
                </a:lnTo>
                <a:lnTo>
                  <a:pt x="2312174" y="1270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4039603" y="6106159"/>
            <a:ext cx="2346325" cy="11430"/>
          </a:xfrm>
          <a:custGeom>
            <a:avLst/>
            <a:gdLst/>
            <a:ahLst/>
            <a:cxnLst/>
            <a:rect l="l" t="t" r="r" b="b"/>
            <a:pathLst>
              <a:path w="2346325" h="11429">
                <a:moveTo>
                  <a:pt x="363207" y="11430"/>
                </a:moveTo>
                <a:lnTo>
                  <a:pt x="353123" y="0"/>
                </a:lnTo>
                <a:lnTo>
                  <a:pt x="20586" y="0"/>
                </a:lnTo>
                <a:lnTo>
                  <a:pt x="0" y="11430"/>
                </a:lnTo>
                <a:lnTo>
                  <a:pt x="363207" y="11430"/>
                </a:lnTo>
                <a:close/>
              </a:path>
              <a:path w="2346325" h="11429">
                <a:moveTo>
                  <a:pt x="626440" y="11430"/>
                </a:moveTo>
                <a:lnTo>
                  <a:pt x="617486" y="8890"/>
                </a:lnTo>
                <a:lnTo>
                  <a:pt x="604634" y="11430"/>
                </a:lnTo>
                <a:lnTo>
                  <a:pt x="626440" y="11430"/>
                </a:lnTo>
                <a:close/>
              </a:path>
              <a:path w="2346325" h="11429">
                <a:moveTo>
                  <a:pt x="2346134" y="11430"/>
                </a:moveTo>
                <a:lnTo>
                  <a:pt x="2329802" y="0"/>
                </a:lnTo>
                <a:lnTo>
                  <a:pt x="2088667" y="0"/>
                </a:lnTo>
                <a:lnTo>
                  <a:pt x="2040928" y="11430"/>
                </a:lnTo>
                <a:lnTo>
                  <a:pt x="2346134" y="1143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4019042" y="6117589"/>
            <a:ext cx="2383155" cy="11430"/>
          </a:xfrm>
          <a:custGeom>
            <a:avLst/>
            <a:gdLst/>
            <a:ahLst/>
            <a:cxnLst/>
            <a:rect l="l" t="t" r="r" b="b"/>
            <a:pathLst>
              <a:path w="2383154" h="11429">
                <a:moveTo>
                  <a:pt x="393852" y="11430"/>
                </a:moveTo>
                <a:lnTo>
                  <a:pt x="383768" y="0"/>
                </a:lnTo>
                <a:lnTo>
                  <a:pt x="20574" y="0"/>
                </a:lnTo>
                <a:lnTo>
                  <a:pt x="0" y="11430"/>
                </a:lnTo>
                <a:lnTo>
                  <a:pt x="393852" y="11430"/>
                </a:lnTo>
                <a:close/>
              </a:path>
              <a:path w="2383154" h="11429">
                <a:moveTo>
                  <a:pt x="687349" y="11430"/>
                </a:moveTo>
                <a:lnTo>
                  <a:pt x="647001" y="0"/>
                </a:lnTo>
                <a:lnTo>
                  <a:pt x="625195" y="0"/>
                </a:lnTo>
                <a:lnTo>
                  <a:pt x="567372" y="11430"/>
                </a:lnTo>
                <a:lnTo>
                  <a:pt x="687349" y="11430"/>
                </a:lnTo>
                <a:close/>
              </a:path>
              <a:path w="2383154" h="11429">
                <a:moveTo>
                  <a:pt x="2383028" y="11430"/>
                </a:moveTo>
                <a:lnTo>
                  <a:pt x="2366695" y="0"/>
                </a:lnTo>
                <a:lnTo>
                  <a:pt x="2061489" y="0"/>
                </a:lnTo>
                <a:lnTo>
                  <a:pt x="2013750" y="11430"/>
                </a:lnTo>
                <a:lnTo>
                  <a:pt x="2383028" y="11430"/>
                </a:lnTo>
                <a:close/>
              </a:path>
            </a:pathLst>
          </a:custGeom>
          <a:solidFill>
            <a:srgbClr val="4C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3876827" y="6139179"/>
            <a:ext cx="2548255" cy="11430"/>
          </a:xfrm>
          <a:custGeom>
            <a:avLst/>
            <a:gdLst/>
            <a:ahLst/>
            <a:cxnLst/>
            <a:rect l="l" t="t" r="r" b="b"/>
            <a:pathLst>
              <a:path w="2548254" h="11429">
                <a:moveTo>
                  <a:pt x="554532" y="10160"/>
                </a:moveTo>
                <a:lnTo>
                  <a:pt x="549503" y="10160"/>
                </a:lnTo>
                <a:lnTo>
                  <a:pt x="549503" y="0"/>
                </a:lnTo>
                <a:lnTo>
                  <a:pt x="23190" y="0"/>
                </a:lnTo>
                <a:lnTo>
                  <a:pt x="23190" y="10160"/>
                </a:lnTo>
                <a:lnTo>
                  <a:pt x="0" y="10160"/>
                </a:lnTo>
                <a:lnTo>
                  <a:pt x="0" y="11430"/>
                </a:lnTo>
                <a:lnTo>
                  <a:pt x="554532" y="11430"/>
                </a:lnTo>
                <a:lnTo>
                  <a:pt x="554532" y="10160"/>
                </a:lnTo>
                <a:close/>
              </a:path>
              <a:path w="2548254" h="11429">
                <a:moveTo>
                  <a:pt x="905764" y="11430"/>
                </a:moveTo>
                <a:lnTo>
                  <a:pt x="865416" y="0"/>
                </a:lnTo>
                <a:lnTo>
                  <a:pt x="658190" y="0"/>
                </a:lnTo>
                <a:lnTo>
                  <a:pt x="600367" y="11430"/>
                </a:lnTo>
                <a:lnTo>
                  <a:pt x="905764" y="11430"/>
                </a:lnTo>
                <a:close/>
              </a:path>
              <a:path w="2548254" h="11429">
                <a:moveTo>
                  <a:pt x="2548255" y="11430"/>
                </a:moveTo>
                <a:lnTo>
                  <a:pt x="2538971" y="0"/>
                </a:lnTo>
                <a:lnTo>
                  <a:pt x="1870316" y="0"/>
                </a:lnTo>
                <a:lnTo>
                  <a:pt x="1851037" y="11430"/>
                </a:lnTo>
                <a:lnTo>
                  <a:pt x="2548255" y="1143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3843654" y="6149339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3817213" y="6160769"/>
            <a:ext cx="2626995" cy="12700"/>
          </a:xfrm>
          <a:custGeom>
            <a:avLst/>
            <a:gdLst/>
            <a:ahLst/>
            <a:cxnLst/>
            <a:rect l="l" t="t" r="r" b="b"/>
            <a:pathLst>
              <a:path w="2626995" h="12700">
                <a:moveTo>
                  <a:pt x="1010310" y="8890"/>
                </a:moveTo>
                <a:lnTo>
                  <a:pt x="1001725" y="8890"/>
                </a:lnTo>
                <a:lnTo>
                  <a:pt x="1001725" y="0"/>
                </a:lnTo>
                <a:lnTo>
                  <a:pt x="17703" y="0"/>
                </a:lnTo>
                <a:lnTo>
                  <a:pt x="17703" y="8890"/>
                </a:lnTo>
                <a:lnTo>
                  <a:pt x="0" y="8890"/>
                </a:lnTo>
                <a:lnTo>
                  <a:pt x="0" y="12700"/>
                </a:lnTo>
                <a:lnTo>
                  <a:pt x="1010310" y="12700"/>
                </a:lnTo>
                <a:lnTo>
                  <a:pt x="1010310" y="8890"/>
                </a:lnTo>
                <a:close/>
              </a:path>
              <a:path w="2626995" h="12700">
                <a:moveTo>
                  <a:pt x="2626449" y="12700"/>
                </a:moveTo>
                <a:lnTo>
                  <a:pt x="2616123" y="0"/>
                </a:lnTo>
                <a:lnTo>
                  <a:pt x="1893519" y="0"/>
                </a:lnTo>
                <a:lnTo>
                  <a:pt x="1872094" y="12700"/>
                </a:lnTo>
                <a:lnTo>
                  <a:pt x="2626449" y="12700"/>
                </a:lnTo>
                <a:close/>
              </a:path>
            </a:pathLst>
          </a:custGeom>
          <a:solidFill>
            <a:srgbClr val="4F3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3788003" y="6172199"/>
            <a:ext cx="2664460" cy="11430"/>
          </a:xfrm>
          <a:custGeom>
            <a:avLst/>
            <a:gdLst/>
            <a:ahLst/>
            <a:cxnLst/>
            <a:rect l="l" t="t" r="r" b="b"/>
            <a:pathLst>
              <a:path w="2664460" h="11429">
                <a:moveTo>
                  <a:pt x="1051674" y="7620"/>
                </a:moveTo>
                <a:lnTo>
                  <a:pt x="1045540" y="7620"/>
                </a:lnTo>
                <a:lnTo>
                  <a:pt x="1045540" y="0"/>
                </a:lnTo>
                <a:lnTo>
                  <a:pt x="16433" y="0"/>
                </a:lnTo>
                <a:lnTo>
                  <a:pt x="16433" y="7620"/>
                </a:lnTo>
                <a:lnTo>
                  <a:pt x="0" y="7620"/>
                </a:lnTo>
                <a:lnTo>
                  <a:pt x="0" y="11430"/>
                </a:lnTo>
                <a:lnTo>
                  <a:pt x="1051674" y="11430"/>
                </a:lnTo>
                <a:lnTo>
                  <a:pt x="1051674" y="7620"/>
                </a:lnTo>
                <a:close/>
              </a:path>
              <a:path w="2664460" h="11429">
                <a:moveTo>
                  <a:pt x="2663914" y="11430"/>
                </a:moveTo>
                <a:lnTo>
                  <a:pt x="2654617" y="0"/>
                </a:lnTo>
                <a:lnTo>
                  <a:pt x="1903450" y="0"/>
                </a:lnTo>
                <a:lnTo>
                  <a:pt x="1884172" y="11430"/>
                </a:lnTo>
                <a:lnTo>
                  <a:pt x="2663914" y="11430"/>
                </a:lnTo>
                <a:close/>
              </a:path>
            </a:pathLst>
          </a:custGeom>
          <a:solidFill>
            <a:srgbClr val="4F3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3759289" y="6182359"/>
            <a:ext cx="2701925" cy="12700"/>
          </a:xfrm>
          <a:custGeom>
            <a:avLst/>
            <a:gdLst/>
            <a:ahLst/>
            <a:cxnLst/>
            <a:rect l="l" t="t" r="r" b="b"/>
            <a:pathLst>
              <a:path w="2701925" h="12700">
                <a:moveTo>
                  <a:pt x="1085938" y="7620"/>
                </a:moveTo>
                <a:lnTo>
                  <a:pt x="1082675" y="7620"/>
                </a:lnTo>
                <a:lnTo>
                  <a:pt x="1082675" y="0"/>
                </a:lnTo>
                <a:lnTo>
                  <a:pt x="15938" y="0"/>
                </a:lnTo>
                <a:lnTo>
                  <a:pt x="15938" y="7620"/>
                </a:lnTo>
                <a:lnTo>
                  <a:pt x="0" y="7620"/>
                </a:lnTo>
                <a:lnTo>
                  <a:pt x="0" y="12700"/>
                </a:lnTo>
                <a:lnTo>
                  <a:pt x="1085938" y="12700"/>
                </a:lnTo>
                <a:lnTo>
                  <a:pt x="1085938" y="7620"/>
                </a:lnTo>
                <a:close/>
              </a:path>
              <a:path w="2701925" h="12700">
                <a:moveTo>
                  <a:pt x="2701912" y="12700"/>
                </a:moveTo>
                <a:lnTo>
                  <a:pt x="2691587" y="0"/>
                </a:lnTo>
                <a:lnTo>
                  <a:pt x="1915033" y="0"/>
                </a:lnTo>
                <a:lnTo>
                  <a:pt x="1893608" y="12700"/>
                </a:lnTo>
                <a:lnTo>
                  <a:pt x="2701912" y="12700"/>
                </a:lnTo>
                <a:close/>
              </a:path>
            </a:pathLst>
          </a:custGeom>
          <a:solidFill>
            <a:srgbClr val="503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3734384" y="6193789"/>
            <a:ext cx="2735580" cy="11430"/>
          </a:xfrm>
          <a:custGeom>
            <a:avLst/>
            <a:gdLst/>
            <a:ahLst/>
            <a:cxnLst/>
            <a:rect l="l" t="t" r="r" b="b"/>
            <a:pathLst>
              <a:path w="2735579" h="11429">
                <a:moveTo>
                  <a:pt x="1117384" y="11430"/>
                </a:moveTo>
                <a:lnTo>
                  <a:pt x="1111504" y="0"/>
                </a:lnTo>
                <a:lnTo>
                  <a:pt x="22415" y="0"/>
                </a:lnTo>
                <a:lnTo>
                  <a:pt x="0" y="11430"/>
                </a:lnTo>
                <a:lnTo>
                  <a:pt x="1117384" y="11430"/>
                </a:lnTo>
                <a:close/>
              </a:path>
              <a:path w="2735579" h="11429">
                <a:moveTo>
                  <a:pt x="2735072" y="11430"/>
                </a:moveTo>
                <a:lnTo>
                  <a:pt x="2725788" y="0"/>
                </a:lnTo>
                <a:lnTo>
                  <a:pt x="1920659" y="0"/>
                </a:lnTo>
                <a:lnTo>
                  <a:pt x="1901380" y="11430"/>
                </a:lnTo>
                <a:lnTo>
                  <a:pt x="2735072" y="11430"/>
                </a:lnTo>
                <a:close/>
              </a:path>
            </a:pathLst>
          </a:custGeom>
          <a:solidFill>
            <a:srgbClr val="514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3711956" y="6205219"/>
            <a:ext cx="2767330" cy="11430"/>
          </a:xfrm>
          <a:custGeom>
            <a:avLst/>
            <a:gdLst/>
            <a:ahLst/>
            <a:cxnLst/>
            <a:rect l="l" t="t" r="r" b="b"/>
            <a:pathLst>
              <a:path w="2767329" h="11429">
                <a:moveTo>
                  <a:pt x="1145705" y="11430"/>
                </a:moveTo>
                <a:lnTo>
                  <a:pt x="1139812" y="0"/>
                </a:lnTo>
                <a:lnTo>
                  <a:pt x="22428" y="0"/>
                </a:lnTo>
                <a:lnTo>
                  <a:pt x="0" y="11430"/>
                </a:lnTo>
                <a:lnTo>
                  <a:pt x="1145705" y="11430"/>
                </a:lnTo>
                <a:close/>
              </a:path>
              <a:path w="2767329" h="11429">
                <a:moveTo>
                  <a:pt x="2766784" y="11430"/>
                </a:moveTo>
                <a:lnTo>
                  <a:pt x="2757500" y="0"/>
                </a:lnTo>
                <a:lnTo>
                  <a:pt x="1923808" y="0"/>
                </a:lnTo>
                <a:lnTo>
                  <a:pt x="1904530" y="11430"/>
                </a:lnTo>
                <a:lnTo>
                  <a:pt x="2766784" y="11430"/>
                </a:lnTo>
                <a:close/>
              </a:path>
            </a:pathLst>
          </a:custGeom>
          <a:solidFill>
            <a:srgbClr val="524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3693629" y="6215379"/>
            <a:ext cx="2792730" cy="12700"/>
          </a:xfrm>
          <a:custGeom>
            <a:avLst/>
            <a:gdLst/>
            <a:ahLst/>
            <a:cxnLst/>
            <a:rect l="l" t="t" r="r" b="b"/>
            <a:pathLst>
              <a:path w="2792729" h="12700">
                <a:moveTo>
                  <a:pt x="1168603" y="7620"/>
                </a:moveTo>
                <a:lnTo>
                  <a:pt x="1165339" y="7620"/>
                </a:lnTo>
                <a:lnTo>
                  <a:pt x="1165339" y="0"/>
                </a:lnTo>
                <a:lnTo>
                  <a:pt x="13347" y="0"/>
                </a:lnTo>
                <a:lnTo>
                  <a:pt x="13347" y="7620"/>
                </a:lnTo>
                <a:lnTo>
                  <a:pt x="0" y="7620"/>
                </a:lnTo>
                <a:lnTo>
                  <a:pt x="0" y="12700"/>
                </a:lnTo>
                <a:lnTo>
                  <a:pt x="1168603" y="12700"/>
                </a:lnTo>
                <a:lnTo>
                  <a:pt x="1168603" y="7620"/>
                </a:lnTo>
                <a:close/>
              </a:path>
              <a:path w="2792729" h="12700">
                <a:moveTo>
                  <a:pt x="2792336" y="7620"/>
                </a:moveTo>
                <a:lnTo>
                  <a:pt x="2787180" y="7620"/>
                </a:lnTo>
                <a:lnTo>
                  <a:pt x="2787180" y="0"/>
                </a:lnTo>
                <a:lnTo>
                  <a:pt x="1918563" y="0"/>
                </a:lnTo>
                <a:lnTo>
                  <a:pt x="1918563" y="7620"/>
                </a:lnTo>
                <a:lnTo>
                  <a:pt x="1904911" y="7620"/>
                </a:lnTo>
                <a:lnTo>
                  <a:pt x="1904911" y="12700"/>
                </a:lnTo>
                <a:lnTo>
                  <a:pt x="2792336" y="12700"/>
                </a:lnTo>
                <a:lnTo>
                  <a:pt x="2792336" y="7620"/>
                </a:lnTo>
                <a:close/>
              </a:path>
            </a:pathLst>
          </a:custGeom>
          <a:solidFill>
            <a:srgbClr val="534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3664267" y="6226809"/>
            <a:ext cx="2832100" cy="11430"/>
          </a:xfrm>
          <a:custGeom>
            <a:avLst/>
            <a:gdLst/>
            <a:ahLst/>
            <a:cxnLst/>
            <a:rect l="l" t="t" r="r" b="b"/>
            <a:pathLst>
              <a:path w="2832100" h="11429">
                <a:moveTo>
                  <a:pt x="1204506" y="11430"/>
                </a:moveTo>
                <a:lnTo>
                  <a:pt x="1198613" y="0"/>
                </a:lnTo>
                <a:lnTo>
                  <a:pt x="26428" y="0"/>
                </a:lnTo>
                <a:lnTo>
                  <a:pt x="0" y="11430"/>
                </a:lnTo>
                <a:lnTo>
                  <a:pt x="1204506" y="11430"/>
                </a:lnTo>
                <a:close/>
              </a:path>
              <a:path w="2832100" h="11429">
                <a:moveTo>
                  <a:pt x="2832011" y="11430"/>
                </a:moveTo>
                <a:lnTo>
                  <a:pt x="2822727" y="0"/>
                </a:lnTo>
                <a:lnTo>
                  <a:pt x="1930654" y="0"/>
                </a:lnTo>
                <a:lnTo>
                  <a:pt x="1898116" y="11430"/>
                </a:lnTo>
                <a:lnTo>
                  <a:pt x="2832011" y="11430"/>
                </a:lnTo>
                <a:close/>
              </a:path>
            </a:pathLst>
          </a:custGeom>
          <a:solidFill>
            <a:srgbClr val="534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3641572" y="6236969"/>
            <a:ext cx="2864485" cy="12700"/>
          </a:xfrm>
          <a:custGeom>
            <a:avLst/>
            <a:gdLst/>
            <a:ahLst/>
            <a:cxnLst/>
            <a:rect l="l" t="t" r="r" b="b"/>
            <a:pathLst>
              <a:path w="2864484" h="12700">
                <a:moveTo>
                  <a:pt x="1231442" y="6350"/>
                </a:moveTo>
                <a:lnTo>
                  <a:pt x="1228178" y="6350"/>
                </a:lnTo>
                <a:lnTo>
                  <a:pt x="1228178" y="0"/>
                </a:lnTo>
                <a:lnTo>
                  <a:pt x="18288" y="0"/>
                </a:lnTo>
                <a:lnTo>
                  <a:pt x="18288" y="6350"/>
                </a:lnTo>
                <a:lnTo>
                  <a:pt x="0" y="6350"/>
                </a:lnTo>
                <a:lnTo>
                  <a:pt x="0" y="12700"/>
                </a:lnTo>
                <a:lnTo>
                  <a:pt x="1231442" y="12700"/>
                </a:lnTo>
                <a:lnTo>
                  <a:pt x="1231442" y="6350"/>
                </a:lnTo>
                <a:close/>
              </a:path>
              <a:path w="2864484" h="12700">
                <a:moveTo>
                  <a:pt x="2864002" y="12700"/>
                </a:moveTo>
                <a:lnTo>
                  <a:pt x="2853677" y="0"/>
                </a:lnTo>
                <a:lnTo>
                  <a:pt x="1924418" y="0"/>
                </a:lnTo>
                <a:lnTo>
                  <a:pt x="1888261" y="12700"/>
                </a:lnTo>
                <a:lnTo>
                  <a:pt x="2864002" y="12700"/>
                </a:lnTo>
                <a:close/>
              </a:path>
            </a:pathLst>
          </a:custGeom>
          <a:solidFill>
            <a:srgbClr val="544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3610927" y="6248399"/>
            <a:ext cx="2903220" cy="11430"/>
          </a:xfrm>
          <a:custGeom>
            <a:avLst/>
            <a:gdLst/>
            <a:ahLst/>
            <a:cxnLst/>
            <a:rect l="l" t="t" r="r" b="b"/>
            <a:pathLst>
              <a:path w="2903220" h="11429">
                <a:moveTo>
                  <a:pt x="1267650" y="6350"/>
                </a:moveTo>
                <a:lnTo>
                  <a:pt x="1264704" y="6350"/>
                </a:lnTo>
                <a:lnTo>
                  <a:pt x="1264704" y="0"/>
                </a:lnTo>
                <a:lnTo>
                  <a:pt x="13157" y="0"/>
                </a:lnTo>
                <a:lnTo>
                  <a:pt x="13157" y="6350"/>
                </a:lnTo>
                <a:lnTo>
                  <a:pt x="0" y="6350"/>
                </a:lnTo>
                <a:lnTo>
                  <a:pt x="0" y="11430"/>
                </a:lnTo>
                <a:lnTo>
                  <a:pt x="1267650" y="11430"/>
                </a:lnTo>
                <a:lnTo>
                  <a:pt x="1267650" y="6350"/>
                </a:lnTo>
                <a:close/>
              </a:path>
              <a:path w="2903220" h="11429">
                <a:moveTo>
                  <a:pt x="2902902" y="11430"/>
                </a:moveTo>
                <a:lnTo>
                  <a:pt x="2893606" y="0"/>
                </a:lnTo>
                <a:lnTo>
                  <a:pt x="1922526" y="0"/>
                </a:lnTo>
                <a:lnTo>
                  <a:pt x="1889975" y="11430"/>
                </a:lnTo>
                <a:lnTo>
                  <a:pt x="2902902" y="11430"/>
                </a:lnTo>
                <a:close/>
              </a:path>
            </a:pathLst>
          </a:custGeom>
          <a:solidFill>
            <a:srgbClr val="554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3594455" y="6259829"/>
            <a:ext cx="2929255" cy="11430"/>
          </a:xfrm>
          <a:custGeom>
            <a:avLst/>
            <a:gdLst/>
            <a:ahLst/>
            <a:cxnLst/>
            <a:rect l="l" t="t" r="r" b="b"/>
            <a:pathLst>
              <a:path w="2929254" h="11429">
                <a:moveTo>
                  <a:pt x="1289685" y="5080"/>
                </a:moveTo>
                <a:lnTo>
                  <a:pt x="1286738" y="5080"/>
                </a:lnTo>
                <a:lnTo>
                  <a:pt x="1286738" y="0"/>
                </a:lnTo>
                <a:lnTo>
                  <a:pt x="12026" y="0"/>
                </a:lnTo>
                <a:lnTo>
                  <a:pt x="12026" y="5080"/>
                </a:lnTo>
                <a:lnTo>
                  <a:pt x="0" y="5080"/>
                </a:lnTo>
                <a:lnTo>
                  <a:pt x="0" y="11430"/>
                </a:lnTo>
                <a:lnTo>
                  <a:pt x="1289685" y="11430"/>
                </a:lnTo>
                <a:lnTo>
                  <a:pt x="1289685" y="5080"/>
                </a:lnTo>
                <a:close/>
              </a:path>
              <a:path w="2929254" h="11429">
                <a:moveTo>
                  <a:pt x="2928658" y="11430"/>
                </a:moveTo>
                <a:lnTo>
                  <a:pt x="2919374" y="0"/>
                </a:lnTo>
                <a:lnTo>
                  <a:pt x="1906447" y="0"/>
                </a:lnTo>
                <a:lnTo>
                  <a:pt x="1873897" y="11430"/>
                </a:lnTo>
                <a:lnTo>
                  <a:pt x="2928658" y="11430"/>
                </a:lnTo>
                <a:close/>
              </a:path>
            </a:pathLst>
          </a:custGeom>
          <a:solidFill>
            <a:srgbClr val="56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3553282" y="6269989"/>
            <a:ext cx="2978150" cy="11430"/>
          </a:xfrm>
          <a:custGeom>
            <a:avLst/>
            <a:gdLst/>
            <a:ahLst/>
            <a:cxnLst/>
            <a:rect l="l" t="t" r="r" b="b"/>
            <a:pathLst>
              <a:path w="2978150" h="11429">
                <a:moveTo>
                  <a:pt x="1337716" y="11430"/>
                </a:moveTo>
                <a:lnTo>
                  <a:pt x="1331836" y="0"/>
                </a:lnTo>
                <a:lnTo>
                  <a:pt x="35293" y="0"/>
                </a:lnTo>
                <a:lnTo>
                  <a:pt x="0" y="11430"/>
                </a:lnTo>
                <a:lnTo>
                  <a:pt x="1337716" y="11430"/>
                </a:lnTo>
                <a:close/>
              </a:path>
              <a:path w="2978150" h="11429">
                <a:moveTo>
                  <a:pt x="2978086" y="11430"/>
                </a:moveTo>
                <a:lnTo>
                  <a:pt x="2968802" y="0"/>
                </a:lnTo>
                <a:lnTo>
                  <a:pt x="1918690" y="0"/>
                </a:lnTo>
                <a:lnTo>
                  <a:pt x="1886140" y="11430"/>
                </a:lnTo>
                <a:lnTo>
                  <a:pt x="2978086" y="11430"/>
                </a:lnTo>
                <a:close/>
              </a:path>
            </a:pathLst>
          </a:custGeom>
          <a:solidFill>
            <a:srgbClr val="574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3518001" y="6281419"/>
            <a:ext cx="3023235" cy="11430"/>
          </a:xfrm>
          <a:custGeom>
            <a:avLst/>
            <a:gdLst/>
            <a:ahLst/>
            <a:cxnLst/>
            <a:rect l="l" t="t" r="r" b="b"/>
            <a:pathLst>
              <a:path w="3023234" h="11429">
                <a:moveTo>
                  <a:pt x="1378889" y="11430"/>
                </a:moveTo>
                <a:lnTo>
                  <a:pt x="1372997" y="0"/>
                </a:lnTo>
                <a:lnTo>
                  <a:pt x="35280" y="0"/>
                </a:lnTo>
                <a:lnTo>
                  <a:pt x="0" y="11430"/>
                </a:lnTo>
                <a:lnTo>
                  <a:pt x="1378889" y="11430"/>
                </a:lnTo>
                <a:close/>
              </a:path>
              <a:path w="3023234" h="11429">
                <a:moveTo>
                  <a:pt x="3022650" y="11430"/>
                </a:moveTo>
                <a:lnTo>
                  <a:pt x="3013367" y="0"/>
                </a:lnTo>
                <a:lnTo>
                  <a:pt x="1921421" y="0"/>
                </a:lnTo>
                <a:lnTo>
                  <a:pt x="1888871" y="11430"/>
                </a:lnTo>
                <a:lnTo>
                  <a:pt x="3022650" y="11430"/>
                </a:lnTo>
                <a:close/>
              </a:path>
            </a:pathLst>
          </a:custGeom>
          <a:solidFill>
            <a:srgbClr val="574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3482721" y="6291579"/>
            <a:ext cx="3067685" cy="12700"/>
          </a:xfrm>
          <a:custGeom>
            <a:avLst/>
            <a:gdLst/>
            <a:ahLst/>
            <a:cxnLst/>
            <a:rect l="l" t="t" r="r" b="b"/>
            <a:pathLst>
              <a:path w="3067684" h="12700">
                <a:moveTo>
                  <a:pt x="1420050" y="12700"/>
                </a:moveTo>
                <a:lnTo>
                  <a:pt x="1413510" y="0"/>
                </a:lnTo>
                <a:lnTo>
                  <a:pt x="39204" y="0"/>
                </a:lnTo>
                <a:lnTo>
                  <a:pt x="0" y="12700"/>
                </a:lnTo>
                <a:lnTo>
                  <a:pt x="1420050" y="12700"/>
                </a:lnTo>
                <a:close/>
              </a:path>
              <a:path w="3067684" h="12700">
                <a:moveTo>
                  <a:pt x="3067215" y="12700"/>
                </a:moveTo>
                <a:lnTo>
                  <a:pt x="3056902" y="0"/>
                </a:lnTo>
                <a:lnTo>
                  <a:pt x="1927771" y="0"/>
                </a:lnTo>
                <a:lnTo>
                  <a:pt x="1891614" y="12700"/>
                </a:lnTo>
                <a:lnTo>
                  <a:pt x="3067215" y="12700"/>
                </a:lnTo>
                <a:close/>
              </a:path>
            </a:pathLst>
          </a:custGeom>
          <a:solidFill>
            <a:srgbClr val="58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3459200" y="6303009"/>
            <a:ext cx="3100070" cy="12700"/>
          </a:xfrm>
          <a:custGeom>
            <a:avLst/>
            <a:gdLst/>
            <a:ahLst/>
            <a:cxnLst/>
            <a:rect l="l" t="t" r="r" b="b"/>
            <a:pathLst>
              <a:path w="3100070" h="12700">
                <a:moveTo>
                  <a:pt x="1461668" y="5080"/>
                </a:moveTo>
                <a:lnTo>
                  <a:pt x="1444231" y="5080"/>
                </a:lnTo>
                <a:lnTo>
                  <a:pt x="1444231" y="0"/>
                </a:lnTo>
                <a:lnTo>
                  <a:pt x="19596" y="0"/>
                </a:lnTo>
                <a:lnTo>
                  <a:pt x="19596" y="5080"/>
                </a:lnTo>
                <a:lnTo>
                  <a:pt x="0" y="5080"/>
                </a:lnTo>
                <a:lnTo>
                  <a:pt x="0" y="12700"/>
                </a:lnTo>
                <a:lnTo>
                  <a:pt x="1461668" y="12700"/>
                </a:lnTo>
                <a:lnTo>
                  <a:pt x="1461668" y="5080"/>
                </a:lnTo>
                <a:close/>
              </a:path>
              <a:path w="3100070" h="12700">
                <a:moveTo>
                  <a:pt x="3100032" y="12700"/>
                </a:moveTo>
                <a:lnTo>
                  <a:pt x="3089706" y="0"/>
                </a:lnTo>
                <a:lnTo>
                  <a:pt x="1918754" y="0"/>
                </a:lnTo>
                <a:lnTo>
                  <a:pt x="1882584" y="12700"/>
                </a:lnTo>
                <a:lnTo>
                  <a:pt x="3100032" y="12700"/>
                </a:lnTo>
                <a:close/>
              </a:path>
            </a:pathLst>
          </a:custGeom>
          <a:solidFill>
            <a:srgbClr val="594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3416071" y="6314439"/>
            <a:ext cx="3151505" cy="11430"/>
          </a:xfrm>
          <a:custGeom>
            <a:avLst/>
            <a:gdLst/>
            <a:ahLst/>
            <a:cxnLst/>
            <a:rect l="l" t="t" r="r" b="b"/>
            <a:pathLst>
              <a:path w="3151504" h="11429">
                <a:moveTo>
                  <a:pt x="1563966" y="11430"/>
                </a:moveTo>
                <a:lnTo>
                  <a:pt x="1515554" y="0"/>
                </a:lnTo>
                <a:lnTo>
                  <a:pt x="35280" y="0"/>
                </a:lnTo>
                <a:lnTo>
                  <a:pt x="0" y="11430"/>
                </a:lnTo>
                <a:lnTo>
                  <a:pt x="1563966" y="11430"/>
                </a:lnTo>
                <a:close/>
              </a:path>
              <a:path w="3151504" h="11429">
                <a:moveTo>
                  <a:pt x="3151416" y="11430"/>
                </a:moveTo>
                <a:lnTo>
                  <a:pt x="3142119" y="0"/>
                </a:lnTo>
                <a:lnTo>
                  <a:pt x="1929333" y="0"/>
                </a:lnTo>
                <a:lnTo>
                  <a:pt x="1896783" y="11430"/>
                </a:lnTo>
                <a:lnTo>
                  <a:pt x="3151416" y="11430"/>
                </a:lnTo>
                <a:close/>
              </a:path>
            </a:pathLst>
          </a:custGeom>
          <a:solidFill>
            <a:srgbClr val="5A4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3380790" y="6324599"/>
            <a:ext cx="3196590" cy="12700"/>
          </a:xfrm>
          <a:custGeom>
            <a:avLst/>
            <a:gdLst/>
            <a:ahLst/>
            <a:cxnLst/>
            <a:rect l="l" t="t" r="r" b="b"/>
            <a:pathLst>
              <a:path w="3196590" h="12700">
                <a:moveTo>
                  <a:pt x="1647659" y="12700"/>
                </a:moveTo>
                <a:lnTo>
                  <a:pt x="1593862" y="0"/>
                </a:lnTo>
                <a:lnTo>
                  <a:pt x="39204" y="0"/>
                </a:lnTo>
                <a:lnTo>
                  <a:pt x="0" y="12700"/>
                </a:lnTo>
                <a:lnTo>
                  <a:pt x="1647659" y="12700"/>
                </a:lnTo>
                <a:close/>
              </a:path>
              <a:path w="3196590" h="12700">
                <a:moveTo>
                  <a:pt x="3195980" y="12700"/>
                </a:moveTo>
                <a:lnTo>
                  <a:pt x="3185655" y="0"/>
                </a:lnTo>
                <a:lnTo>
                  <a:pt x="1935683" y="0"/>
                </a:lnTo>
                <a:lnTo>
                  <a:pt x="1899513" y="12700"/>
                </a:lnTo>
                <a:lnTo>
                  <a:pt x="3195980" y="12700"/>
                </a:lnTo>
                <a:close/>
              </a:path>
            </a:pathLst>
          </a:custGeom>
          <a:solidFill>
            <a:srgbClr val="5A4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3349421" y="6336029"/>
            <a:ext cx="3235960" cy="11430"/>
          </a:xfrm>
          <a:custGeom>
            <a:avLst/>
            <a:gdLst/>
            <a:ahLst/>
            <a:cxnLst/>
            <a:rect l="l" t="t" r="r" b="b"/>
            <a:pathLst>
              <a:path w="3235959" h="11429">
                <a:moveTo>
                  <a:pt x="1722056" y="11430"/>
                </a:moveTo>
                <a:lnTo>
                  <a:pt x="1673644" y="0"/>
                </a:lnTo>
                <a:lnTo>
                  <a:pt x="35293" y="0"/>
                </a:lnTo>
                <a:lnTo>
                  <a:pt x="0" y="11430"/>
                </a:lnTo>
                <a:lnTo>
                  <a:pt x="1722056" y="11430"/>
                </a:lnTo>
                <a:close/>
              </a:path>
              <a:path w="3235959" h="11429">
                <a:moveTo>
                  <a:pt x="3235604" y="11430"/>
                </a:moveTo>
                <a:lnTo>
                  <a:pt x="3226320" y="0"/>
                </a:lnTo>
                <a:lnTo>
                  <a:pt x="1934502" y="0"/>
                </a:lnTo>
                <a:lnTo>
                  <a:pt x="1901952" y="11430"/>
                </a:lnTo>
                <a:lnTo>
                  <a:pt x="3235604" y="11430"/>
                </a:lnTo>
                <a:close/>
              </a:path>
            </a:pathLst>
          </a:custGeom>
          <a:solidFill>
            <a:srgbClr val="5B4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3314141" y="6346189"/>
            <a:ext cx="3280410" cy="12700"/>
          </a:xfrm>
          <a:custGeom>
            <a:avLst/>
            <a:gdLst/>
            <a:ahLst/>
            <a:cxnLst/>
            <a:rect l="l" t="t" r="r" b="b"/>
            <a:pathLst>
              <a:path w="3280409" h="12700">
                <a:moveTo>
                  <a:pt x="1805749" y="12700"/>
                </a:moveTo>
                <a:lnTo>
                  <a:pt x="1751952" y="0"/>
                </a:lnTo>
                <a:lnTo>
                  <a:pt x="39204" y="0"/>
                </a:lnTo>
                <a:lnTo>
                  <a:pt x="0" y="12700"/>
                </a:lnTo>
                <a:lnTo>
                  <a:pt x="1805749" y="12700"/>
                </a:lnTo>
                <a:close/>
              </a:path>
              <a:path w="3280409" h="12700">
                <a:moveTo>
                  <a:pt x="3280168" y="12700"/>
                </a:moveTo>
                <a:lnTo>
                  <a:pt x="3269856" y="0"/>
                </a:lnTo>
                <a:lnTo>
                  <a:pt x="1940852" y="0"/>
                </a:lnTo>
                <a:lnTo>
                  <a:pt x="1904695" y="12700"/>
                </a:lnTo>
                <a:lnTo>
                  <a:pt x="3280168" y="12700"/>
                </a:lnTo>
                <a:close/>
              </a:path>
            </a:pathLst>
          </a:custGeom>
          <a:solidFill>
            <a:srgbClr val="5C4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3282772" y="6357619"/>
            <a:ext cx="3320415" cy="11430"/>
          </a:xfrm>
          <a:custGeom>
            <a:avLst/>
            <a:gdLst/>
            <a:ahLst/>
            <a:cxnLst/>
            <a:rect l="l" t="t" r="r" b="b"/>
            <a:pathLst>
              <a:path w="3320415" h="11429">
                <a:moveTo>
                  <a:pt x="1880146" y="11430"/>
                </a:moveTo>
                <a:lnTo>
                  <a:pt x="1831733" y="0"/>
                </a:lnTo>
                <a:lnTo>
                  <a:pt x="35293" y="0"/>
                </a:lnTo>
                <a:lnTo>
                  <a:pt x="0" y="11430"/>
                </a:lnTo>
                <a:lnTo>
                  <a:pt x="1880146" y="11430"/>
                </a:lnTo>
                <a:close/>
              </a:path>
              <a:path w="3320415" h="11429">
                <a:moveTo>
                  <a:pt x="3319792" y="11430"/>
                </a:moveTo>
                <a:lnTo>
                  <a:pt x="3310509" y="0"/>
                </a:lnTo>
                <a:lnTo>
                  <a:pt x="1939671" y="0"/>
                </a:lnTo>
                <a:lnTo>
                  <a:pt x="1907133" y="11430"/>
                </a:lnTo>
                <a:lnTo>
                  <a:pt x="3319792" y="11430"/>
                </a:lnTo>
                <a:close/>
              </a:path>
            </a:pathLst>
          </a:custGeom>
          <a:solidFill>
            <a:srgbClr val="5D4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218853" y="6379209"/>
            <a:ext cx="3410585" cy="12700"/>
          </a:xfrm>
          <a:custGeom>
            <a:avLst/>
            <a:gdLst/>
            <a:ahLst/>
            <a:cxnLst/>
            <a:rect l="l" t="t" r="r" b="b"/>
            <a:pathLst>
              <a:path w="3410584" h="12700">
                <a:moveTo>
                  <a:pt x="3391972" y="0"/>
                </a:moveTo>
                <a:lnTo>
                  <a:pt x="32567" y="0"/>
                </a:lnTo>
                <a:lnTo>
                  <a:pt x="24726" y="2539"/>
                </a:lnTo>
                <a:lnTo>
                  <a:pt x="0" y="12699"/>
                </a:lnTo>
                <a:lnTo>
                  <a:pt x="3410105" y="12699"/>
                </a:lnTo>
                <a:lnTo>
                  <a:pt x="3394036" y="2539"/>
                </a:lnTo>
                <a:lnTo>
                  <a:pt x="3391972" y="0"/>
                </a:lnTo>
                <a:close/>
              </a:path>
            </a:pathLst>
          </a:custGeom>
          <a:solidFill>
            <a:srgbClr val="5E4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3194126" y="6390640"/>
            <a:ext cx="3451225" cy="11430"/>
          </a:xfrm>
          <a:custGeom>
            <a:avLst/>
            <a:gdLst/>
            <a:ahLst/>
            <a:cxnLst/>
            <a:rect l="l" t="t" r="r" b="b"/>
            <a:pathLst>
              <a:path w="3451225" h="11429">
                <a:moveTo>
                  <a:pt x="3432823" y="0"/>
                </a:moveTo>
                <a:lnTo>
                  <a:pt x="27817" y="0"/>
                </a:lnTo>
                <a:lnTo>
                  <a:pt x="0" y="11430"/>
                </a:lnTo>
                <a:lnTo>
                  <a:pt x="3450900" y="11430"/>
                </a:lnTo>
                <a:lnTo>
                  <a:pt x="3432823" y="0"/>
                </a:lnTo>
                <a:close/>
              </a:path>
            </a:pathLst>
          </a:custGeom>
          <a:solidFill>
            <a:srgbClr val="5F5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3166308" y="6402070"/>
            <a:ext cx="3496945" cy="11430"/>
          </a:xfrm>
          <a:custGeom>
            <a:avLst/>
            <a:gdLst/>
            <a:ahLst/>
            <a:cxnLst/>
            <a:rect l="l" t="t" r="r" b="b"/>
            <a:pathLst>
              <a:path w="3496945" h="11429">
                <a:moveTo>
                  <a:pt x="3478717" y="0"/>
                </a:moveTo>
                <a:lnTo>
                  <a:pt x="27817" y="0"/>
                </a:lnTo>
                <a:lnTo>
                  <a:pt x="0" y="11429"/>
                </a:lnTo>
                <a:lnTo>
                  <a:pt x="3496794" y="11429"/>
                </a:lnTo>
                <a:lnTo>
                  <a:pt x="3478717" y="0"/>
                </a:lnTo>
                <a:close/>
              </a:path>
            </a:pathLst>
          </a:custGeom>
          <a:solidFill>
            <a:srgbClr val="605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3141582" y="6412229"/>
            <a:ext cx="3537585" cy="11430"/>
          </a:xfrm>
          <a:custGeom>
            <a:avLst/>
            <a:gdLst/>
            <a:ahLst/>
            <a:cxnLst/>
            <a:rect l="l" t="t" r="r" b="b"/>
            <a:pathLst>
              <a:path w="3537584" h="11429">
                <a:moveTo>
                  <a:pt x="3519512" y="0"/>
                </a:moveTo>
                <a:lnTo>
                  <a:pt x="27817" y="0"/>
                </a:lnTo>
                <a:lnTo>
                  <a:pt x="0" y="11430"/>
                </a:lnTo>
                <a:lnTo>
                  <a:pt x="3537589" y="11430"/>
                </a:lnTo>
                <a:lnTo>
                  <a:pt x="3519512" y="0"/>
                </a:lnTo>
                <a:close/>
              </a:path>
            </a:pathLst>
          </a:custGeom>
          <a:solidFill>
            <a:srgbClr val="615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3113764" y="6423659"/>
            <a:ext cx="3583940" cy="11430"/>
          </a:xfrm>
          <a:custGeom>
            <a:avLst/>
            <a:gdLst/>
            <a:ahLst/>
            <a:cxnLst/>
            <a:rect l="l" t="t" r="r" b="b"/>
            <a:pathLst>
              <a:path w="3583940" h="11429">
                <a:moveTo>
                  <a:pt x="3565406" y="0"/>
                </a:moveTo>
                <a:lnTo>
                  <a:pt x="27817" y="0"/>
                </a:lnTo>
                <a:lnTo>
                  <a:pt x="0" y="11429"/>
                </a:lnTo>
                <a:lnTo>
                  <a:pt x="3583483" y="11429"/>
                </a:lnTo>
                <a:lnTo>
                  <a:pt x="3565406" y="0"/>
                </a:lnTo>
                <a:close/>
              </a:path>
            </a:pathLst>
          </a:custGeom>
          <a:solidFill>
            <a:srgbClr val="625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3085946" y="6433819"/>
            <a:ext cx="3629660" cy="12700"/>
          </a:xfrm>
          <a:custGeom>
            <a:avLst/>
            <a:gdLst/>
            <a:ahLst/>
            <a:cxnLst/>
            <a:rect l="l" t="t" r="r" b="b"/>
            <a:pathLst>
              <a:path w="3629659" h="12700">
                <a:moveTo>
                  <a:pt x="3609292" y="0"/>
                </a:moveTo>
                <a:lnTo>
                  <a:pt x="30908" y="0"/>
                </a:lnTo>
                <a:lnTo>
                  <a:pt x="0" y="12699"/>
                </a:lnTo>
                <a:lnTo>
                  <a:pt x="3629378" y="12699"/>
                </a:lnTo>
                <a:lnTo>
                  <a:pt x="3609292" y="0"/>
                </a:lnTo>
                <a:close/>
              </a:path>
            </a:pathLst>
          </a:custGeom>
          <a:solidFill>
            <a:srgbClr val="625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3061220" y="6445250"/>
            <a:ext cx="3670300" cy="11430"/>
          </a:xfrm>
          <a:custGeom>
            <a:avLst/>
            <a:gdLst/>
            <a:ahLst/>
            <a:cxnLst/>
            <a:rect l="l" t="t" r="r" b="b"/>
            <a:pathLst>
              <a:path w="3670300" h="11429">
                <a:moveTo>
                  <a:pt x="3652096" y="0"/>
                </a:moveTo>
                <a:lnTo>
                  <a:pt x="27817" y="0"/>
                </a:lnTo>
                <a:lnTo>
                  <a:pt x="0" y="11429"/>
                </a:lnTo>
                <a:lnTo>
                  <a:pt x="3670173" y="11429"/>
                </a:lnTo>
                <a:lnTo>
                  <a:pt x="3652096" y="0"/>
                </a:lnTo>
                <a:close/>
              </a:path>
            </a:pathLst>
          </a:custGeom>
          <a:solidFill>
            <a:srgbClr val="6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033402" y="6455409"/>
            <a:ext cx="3716654" cy="12700"/>
          </a:xfrm>
          <a:custGeom>
            <a:avLst/>
            <a:gdLst/>
            <a:ahLst/>
            <a:cxnLst/>
            <a:rect l="l" t="t" r="r" b="b"/>
            <a:pathLst>
              <a:path w="3716654" h="12700">
                <a:moveTo>
                  <a:pt x="3695982" y="0"/>
                </a:moveTo>
                <a:lnTo>
                  <a:pt x="30908" y="0"/>
                </a:lnTo>
                <a:lnTo>
                  <a:pt x="0" y="12699"/>
                </a:lnTo>
                <a:lnTo>
                  <a:pt x="3716067" y="12699"/>
                </a:lnTo>
                <a:lnTo>
                  <a:pt x="3695982" y="0"/>
                </a:lnTo>
                <a:close/>
              </a:path>
            </a:pathLst>
          </a:custGeom>
          <a:solidFill>
            <a:srgbClr val="645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005585" y="6466840"/>
            <a:ext cx="3762375" cy="12700"/>
          </a:xfrm>
          <a:custGeom>
            <a:avLst/>
            <a:gdLst/>
            <a:ahLst/>
            <a:cxnLst/>
            <a:rect l="l" t="t" r="r" b="b"/>
            <a:pathLst>
              <a:path w="3762375" h="12700">
                <a:moveTo>
                  <a:pt x="3741876" y="0"/>
                </a:moveTo>
                <a:lnTo>
                  <a:pt x="30908" y="0"/>
                </a:lnTo>
                <a:lnTo>
                  <a:pt x="0" y="12700"/>
                </a:lnTo>
                <a:lnTo>
                  <a:pt x="3761961" y="12700"/>
                </a:lnTo>
                <a:lnTo>
                  <a:pt x="3741876" y="0"/>
                </a:lnTo>
                <a:close/>
              </a:path>
            </a:pathLst>
          </a:custGeom>
          <a:solidFill>
            <a:srgbClr val="665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2984868" y="6478269"/>
            <a:ext cx="3797300" cy="11430"/>
          </a:xfrm>
          <a:custGeom>
            <a:avLst/>
            <a:gdLst/>
            <a:ahLst/>
            <a:cxnLst/>
            <a:rect l="l" t="t" r="r" b="b"/>
            <a:pathLst>
              <a:path w="3797300" h="11429">
                <a:moveTo>
                  <a:pt x="3796728" y="8890"/>
                </a:moveTo>
                <a:lnTo>
                  <a:pt x="3787698" y="8890"/>
                </a:lnTo>
                <a:lnTo>
                  <a:pt x="3787698" y="0"/>
                </a:lnTo>
                <a:lnTo>
                  <a:pt x="12979" y="0"/>
                </a:lnTo>
                <a:lnTo>
                  <a:pt x="12979" y="8890"/>
                </a:lnTo>
                <a:lnTo>
                  <a:pt x="0" y="8890"/>
                </a:lnTo>
                <a:lnTo>
                  <a:pt x="0" y="11430"/>
                </a:lnTo>
                <a:lnTo>
                  <a:pt x="3796728" y="11430"/>
                </a:lnTo>
                <a:lnTo>
                  <a:pt x="3796728" y="8890"/>
                </a:lnTo>
                <a:close/>
              </a:path>
            </a:pathLst>
          </a:custGeom>
          <a:solidFill>
            <a:srgbClr val="665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2963157" y="6488430"/>
            <a:ext cx="3838575" cy="12700"/>
          </a:xfrm>
          <a:custGeom>
            <a:avLst/>
            <a:gdLst/>
            <a:ahLst/>
            <a:cxnLst/>
            <a:rect l="l" t="t" r="r" b="b"/>
            <a:pathLst>
              <a:path w="3838575" h="12700">
                <a:moveTo>
                  <a:pt x="3818448" y="0"/>
                </a:moveTo>
                <a:lnTo>
                  <a:pt x="21710" y="0"/>
                </a:lnTo>
                <a:lnTo>
                  <a:pt x="0" y="12700"/>
                </a:lnTo>
                <a:lnTo>
                  <a:pt x="3838534" y="12700"/>
                </a:lnTo>
                <a:lnTo>
                  <a:pt x="3818448" y="0"/>
                </a:lnTo>
                <a:close/>
              </a:path>
            </a:pathLst>
          </a:custGeom>
          <a:solidFill>
            <a:srgbClr val="665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2945789" y="6499859"/>
            <a:ext cx="3872229" cy="11430"/>
          </a:xfrm>
          <a:custGeom>
            <a:avLst/>
            <a:gdLst/>
            <a:ahLst/>
            <a:cxnLst/>
            <a:rect l="l" t="t" r="r" b="b"/>
            <a:pathLst>
              <a:path w="3872229" h="11429">
                <a:moveTo>
                  <a:pt x="3853894" y="0"/>
                </a:moveTo>
                <a:lnTo>
                  <a:pt x="19539" y="0"/>
                </a:lnTo>
                <a:lnTo>
                  <a:pt x="0" y="11429"/>
                </a:lnTo>
                <a:lnTo>
                  <a:pt x="3871971" y="11429"/>
                </a:lnTo>
                <a:lnTo>
                  <a:pt x="3853894" y="0"/>
                </a:lnTo>
                <a:close/>
              </a:path>
            </a:pathLst>
          </a:custGeom>
          <a:solidFill>
            <a:srgbClr val="67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2926249" y="6510019"/>
            <a:ext cx="3909695" cy="12700"/>
          </a:xfrm>
          <a:custGeom>
            <a:avLst/>
            <a:gdLst/>
            <a:ahLst/>
            <a:cxnLst/>
            <a:rect l="l" t="t" r="r" b="b"/>
            <a:pathLst>
              <a:path w="3909695" h="12700">
                <a:moveTo>
                  <a:pt x="3889502" y="0"/>
                </a:moveTo>
                <a:lnTo>
                  <a:pt x="21710" y="0"/>
                </a:lnTo>
                <a:lnTo>
                  <a:pt x="0" y="12699"/>
                </a:lnTo>
                <a:lnTo>
                  <a:pt x="3909587" y="12699"/>
                </a:lnTo>
                <a:lnTo>
                  <a:pt x="3889502" y="0"/>
                </a:lnTo>
                <a:close/>
              </a:path>
            </a:pathLst>
          </a:custGeom>
          <a:solidFill>
            <a:srgbClr val="685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2906709" y="6521450"/>
            <a:ext cx="3947795" cy="12700"/>
          </a:xfrm>
          <a:custGeom>
            <a:avLst/>
            <a:gdLst/>
            <a:ahLst/>
            <a:cxnLst/>
            <a:rect l="l" t="t" r="r" b="b"/>
            <a:pathLst>
              <a:path w="3947795" h="12700">
                <a:moveTo>
                  <a:pt x="3927119" y="0"/>
                </a:moveTo>
                <a:lnTo>
                  <a:pt x="21710" y="0"/>
                </a:lnTo>
                <a:lnTo>
                  <a:pt x="0" y="12700"/>
                </a:lnTo>
                <a:lnTo>
                  <a:pt x="3947204" y="12700"/>
                </a:lnTo>
                <a:lnTo>
                  <a:pt x="3927119" y="0"/>
                </a:lnTo>
                <a:close/>
              </a:path>
            </a:pathLst>
          </a:custGeom>
          <a:solidFill>
            <a:srgbClr val="695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2889340" y="6532880"/>
            <a:ext cx="3980815" cy="11430"/>
          </a:xfrm>
          <a:custGeom>
            <a:avLst/>
            <a:gdLst/>
            <a:ahLst/>
            <a:cxnLst/>
            <a:rect l="l" t="t" r="r" b="b"/>
            <a:pathLst>
              <a:path w="3980815" h="11429">
                <a:moveTo>
                  <a:pt x="3962564" y="0"/>
                </a:moveTo>
                <a:lnTo>
                  <a:pt x="19539" y="0"/>
                </a:lnTo>
                <a:lnTo>
                  <a:pt x="0" y="11430"/>
                </a:lnTo>
                <a:lnTo>
                  <a:pt x="3980641" y="11430"/>
                </a:lnTo>
                <a:lnTo>
                  <a:pt x="3962564" y="0"/>
                </a:lnTo>
                <a:close/>
              </a:path>
            </a:pathLst>
          </a:custGeom>
          <a:solidFill>
            <a:srgbClr val="695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2869800" y="6543040"/>
            <a:ext cx="4018279" cy="12700"/>
          </a:xfrm>
          <a:custGeom>
            <a:avLst/>
            <a:gdLst/>
            <a:ahLst/>
            <a:cxnLst/>
            <a:rect l="l" t="t" r="r" b="b"/>
            <a:pathLst>
              <a:path w="4018279" h="12700">
                <a:moveTo>
                  <a:pt x="3998172" y="0"/>
                </a:moveTo>
                <a:lnTo>
                  <a:pt x="21710" y="0"/>
                </a:lnTo>
                <a:lnTo>
                  <a:pt x="0" y="12699"/>
                </a:lnTo>
                <a:lnTo>
                  <a:pt x="4018258" y="12699"/>
                </a:lnTo>
                <a:lnTo>
                  <a:pt x="3998172" y="0"/>
                </a:lnTo>
                <a:close/>
              </a:path>
            </a:pathLst>
          </a:custGeom>
          <a:solidFill>
            <a:srgbClr val="6A5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2852431" y="6554469"/>
            <a:ext cx="4051935" cy="11430"/>
          </a:xfrm>
          <a:custGeom>
            <a:avLst/>
            <a:gdLst/>
            <a:ahLst/>
            <a:cxnLst/>
            <a:rect l="l" t="t" r="r" b="b"/>
            <a:pathLst>
              <a:path w="4051934" h="11429">
                <a:moveTo>
                  <a:pt x="4033618" y="0"/>
                </a:moveTo>
                <a:lnTo>
                  <a:pt x="19539" y="0"/>
                </a:lnTo>
                <a:lnTo>
                  <a:pt x="0" y="11429"/>
                </a:lnTo>
                <a:lnTo>
                  <a:pt x="4051695" y="11429"/>
                </a:lnTo>
                <a:lnTo>
                  <a:pt x="4033618" y="0"/>
                </a:lnTo>
                <a:close/>
              </a:path>
            </a:pathLst>
          </a:custGeom>
          <a:solidFill>
            <a:srgbClr val="6B5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2832892" y="6565900"/>
            <a:ext cx="4089400" cy="11430"/>
          </a:xfrm>
          <a:custGeom>
            <a:avLst/>
            <a:gdLst/>
            <a:ahLst/>
            <a:cxnLst/>
            <a:rect l="l" t="t" r="r" b="b"/>
            <a:pathLst>
              <a:path w="4089400" h="11429">
                <a:moveTo>
                  <a:pt x="4071234" y="0"/>
                </a:moveTo>
                <a:lnTo>
                  <a:pt x="19539" y="0"/>
                </a:lnTo>
                <a:lnTo>
                  <a:pt x="0" y="11429"/>
                </a:lnTo>
                <a:lnTo>
                  <a:pt x="4089311" y="11429"/>
                </a:lnTo>
                <a:lnTo>
                  <a:pt x="4071234" y="0"/>
                </a:lnTo>
                <a:close/>
              </a:path>
            </a:pathLst>
          </a:custGeom>
          <a:solidFill>
            <a:srgbClr val="6C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2813352" y="6576059"/>
            <a:ext cx="4127500" cy="12700"/>
          </a:xfrm>
          <a:custGeom>
            <a:avLst/>
            <a:gdLst/>
            <a:ahLst/>
            <a:cxnLst/>
            <a:rect l="l" t="t" r="r" b="b"/>
            <a:pathLst>
              <a:path w="4127500" h="12700">
                <a:moveTo>
                  <a:pt x="4106843" y="0"/>
                </a:moveTo>
                <a:lnTo>
                  <a:pt x="21710" y="0"/>
                </a:lnTo>
                <a:lnTo>
                  <a:pt x="0" y="12700"/>
                </a:lnTo>
                <a:lnTo>
                  <a:pt x="4126928" y="12700"/>
                </a:lnTo>
                <a:lnTo>
                  <a:pt x="4106843" y="0"/>
                </a:lnTo>
                <a:close/>
              </a:path>
            </a:pathLst>
          </a:custGeom>
          <a:solidFill>
            <a:srgbClr val="6D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2795983" y="6587490"/>
            <a:ext cx="4160520" cy="11430"/>
          </a:xfrm>
          <a:custGeom>
            <a:avLst/>
            <a:gdLst/>
            <a:ahLst/>
            <a:cxnLst/>
            <a:rect l="l" t="t" r="r" b="b"/>
            <a:pathLst>
              <a:path w="4160520" h="11429">
                <a:moveTo>
                  <a:pt x="4142288" y="0"/>
                </a:moveTo>
                <a:lnTo>
                  <a:pt x="19539" y="0"/>
                </a:lnTo>
                <a:lnTo>
                  <a:pt x="0" y="11429"/>
                </a:lnTo>
                <a:lnTo>
                  <a:pt x="4160365" y="11429"/>
                </a:lnTo>
                <a:lnTo>
                  <a:pt x="4142288" y="0"/>
                </a:lnTo>
                <a:close/>
              </a:path>
            </a:pathLst>
          </a:custGeom>
          <a:solidFill>
            <a:srgbClr val="6D5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2776443" y="6597650"/>
            <a:ext cx="4197985" cy="12700"/>
          </a:xfrm>
          <a:custGeom>
            <a:avLst/>
            <a:gdLst/>
            <a:ahLst/>
            <a:cxnLst/>
            <a:rect l="l" t="t" r="r" b="b"/>
            <a:pathLst>
              <a:path w="4197984" h="12700">
                <a:moveTo>
                  <a:pt x="4177896" y="0"/>
                </a:moveTo>
                <a:lnTo>
                  <a:pt x="21710" y="0"/>
                </a:lnTo>
                <a:lnTo>
                  <a:pt x="0" y="12700"/>
                </a:lnTo>
                <a:lnTo>
                  <a:pt x="4197982" y="12700"/>
                </a:lnTo>
                <a:lnTo>
                  <a:pt x="4177896" y="0"/>
                </a:lnTo>
                <a:close/>
              </a:path>
            </a:pathLst>
          </a:custGeom>
          <a:solidFill>
            <a:srgbClr val="6E6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2763405" y="6609079"/>
            <a:ext cx="4229735" cy="11430"/>
          </a:xfrm>
          <a:custGeom>
            <a:avLst/>
            <a:gdLst/>
            <a:ahLst/>
            <a:cxnLst/>
            <a:rect l="l" t="t" r="r" b="b"/>
            <a:pathLst>
              <a:path w="4229734" h="11429">
                <a:moveTo>
                  <a:pt x="4229722" y="6350"/>
                </a:moveTo>
                <a:lnTo>
                  <a:pt x="4214025" y="6350"/>
                </a:lnTo>
                <a:lnTo>
                  <a:pt x="4214025" y="0"/>
                </a:lnTo>
                <a:lnTo>
                  <a:pt x="9779" y="0"/>
                </a:lnTo>
                <a:lnTo>
                  <a:pt x="9779" y="6350"/>
                </a:lnTo>
                <a:lnTo>
                  <a:pt x="0" y="6350"/>
                </a:lnTo>
                <a:lnTo>
                  <a:pt x="0" y="11430"/>
                </a:lnTo>
                <a:lnTo>
                  <a:pt x="4229722" y="11430"/>
                </a:lnTo>
                <a:lnTo>
                  <a:pt x="4229722" y="6350"/>
                </a:lnTo>
                <a:close/>
              </a:path>
            </a:pathLst>
          </a:custGeom>
          <a:solidFill>
            <a:srgbClr val="6F6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2739535" y="6620509"/>
            <a:ext cx="4312285" cy="11430"/>
          </a:xfrm>
          <a:custGeom>
            <a:avLst/>
            <a:gdLst/>
            <a:ahLst/>
            <a:cxnLst/>
            <a:rect l="l" t="t" r="r" b="b"/>
            <a:pathLst>
              <a:path w="4312284" h="11429">
                <a:moveTo>
                  <a:pt x="4264260" y="0"/>
                </a:moveTo>
                <a:lnTo>
                  <a:pt x="19539" y="0"/>
                </a:lnTo>
                <a:lnTo>
                  <a:pt x="0" y="11430"/>
                </a:lnTo>
                <a:lnTo>
                  <a:pt x="4312266" y="11430"/>
                </a:lnTo>
                <a:lnTo>
                  <a:pt x="4264260" y="0"/>
                </a:lnTo>
                <a:close/>
              </a:path>
            </a:pathLst>
          </a:custGeom>
          <a:solidFill>
            <a:srgbClr val="706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2719995" y="6630669"/>
            <a:ext cx="4380230" cy="12700"/>
          </a:xfrm>
          <a:custGeom>
            <a:avLst/>
            <a:gdLst/>
            <a:ahLst/>
            <a:cxnLst/>
            <a:rect l="l" t="t" r="r" b="b"/>
            <a:pathLst>
              <a:path w="4380230" h="12700">
                <a:moveTo>
                  <a:pt x="4326472" y="0"/>
                </a:moveTo>
                <a:lnTo>
                  <a:pt x="21710" y="0"/>
                </a:lnTo>
                <a:lnTo>
                  <a:pt x="0" y="12699"/>
                </a:lnTo>
                <a:lnTo>
                  <a:pt x="4379812" y="12699"/>
                </a:lnTo>
                <a:lnTo>
                  <a:pt x="4326472" y="0"/>
                </a:lnTo>
                <a:close/>
              </a:path>
            </a:pathLst>
          </a:custGeom>
          <a:solidFill>
            <a:srgbClr val="706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2708046" y="6642100"/>
            <a:ext cx="4413885" cy="11430"/>
          </a:xfrm>
          <a:custGeom>
            <a:avLst/>
            <a:gdLst/>
            <a:ahLst/>
            <a:cxnLst/>
            <a:rect l="l" t="t" r="r" b="b"/>
            <a:pathLst>
              <a:path w="4413884" h="11429">
                <a:moveTo>
                  <a:pt x="4413593" y="5080"/>
                </a:moveTo>
                <a:lnTo>
                  <a:pt x="4397095" y="5080"/>
                </a:lnTo>
                <a:lnTo>
                  <a:pt x="4397095" y="0"/>
                </a:lnTo>
                <a:lnTo>
                  <a:pt x="9766" y="0"/>
                </a:lnTo>
                <a:lnTo>
                  <a:pt x="9766" y="5080"/>
                </a:lnTo>
                <a:lnTo>
                  <a:pt x="0" y="5080"/>
                </a:lnTo>
                <a:lnTo>
                  <a:pt x="0" y="11430"/>
                </a:lnTo>
                <a:lnTo>
                  <a:pt x="4413593" y="11430"/>
                </a:lnTo>
                <a:lnTo>
                  <a:pt x="4413593" y="5080"/>
                </a:lnTo>
                <a:close/>
              </a:path>
            </a:pathLst>
          </a:custGeom>
          <a:solidFill>
            <a:srgbClr val="716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2683086" y="6652259"/>
            <a:ext cx="4465955" cy="12700"/>
          </a:xfrm>
          <a:custGeom>
            <a:avLst/>
            <a:gdLst/>
            <a:ahLst/>
            <a:cxnLst/>
            <a:rect l="l" t="t" r="r" b="b"/>
            <a:pathLst>
              <a:path w="4465955" h="12700">
                <a:moveTo>
                  <a:pt x="4442063" y="0"/>
                </a:moveTo>
                <a:lnTo>
                  <a:pt x="21710" y="0"/>
                </a:lnTo>
                <a:lnTo>
                  <a:pt x="0" y="12700"/>
                </a:lnTo>
                <a:lnTo>
                  <a:pt x="4465415" y="12700"/>
                </a:lnTo>
                <a:lnTo>
                  <a:pt x="4442063" y="0"/>
                </a:lnTo>
                <a:close/>
              </a:path>
            </a:pathLst>
          </a:custGeom>
          <a:solidFill>
            <a:srgbClr val="72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2663546" y="6663690"/>
            <a:ext cx="4506595" cy="12700"/>
          </a:xfrm>
          <a:custGeom>
            <a:avLst/>
            <a:gdLst/>
            <a:ahLst/>
            <a:cxnLst/>
            <a:rect l="l" t="t" r="r" b="b"/>
            <a:pathLst>
              <a:path w="4506595" h="12700">
                <a:moveTo>
                  <a:pt x="4482620" y="0"/>
                </a:moveTo>
                <a:lnTo>
                  <a:pt x="21710" y="0"/>
                </a:lnTo>
                <a:lnTo>
                  <a:pt x="0" y="12699"/>
                </a:lnTo>
                <a:lnTo>
                  <a:pt x="4505971" y="12699"/>
                </a:lnTo>
                <a:lnTo>
                  <a:pt x="4482620" y="0"/>
                </a:lnTo>
                <a:close/>
              </a:path>
            </a:pathLst>
          </a:custGeom>
          <a:solidFill>
            <a:srgbClr val="736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2646177" y="6675119"/>
            <a:ext cx="4542155" cy="11430"/>
          </a:xfrm>
          <a:custGeom>
            <a:avLst/>
            <a:gdLst/>
            <a:ahLst/>
            <a:cxnLst/>
            <a:rect l="l" t="t" r="r" b="b"/>
            <a:pathLst>
              <a:path w="4542155" h="11429">
                <a:moveTo>
                  <a:pt x="4521005" y="0"/>
                </a:moveTo>
                <a:lnTo>
                  <a:pt x="19539" y="0"/>
                </a:lnTo>
                <a:lnTo>
                  <a:pt x="0" y="11429"/>
                </a:lnTo>
                <a:lnTo>
                  <a:pt x="4542021" y="11429"/>
                </a:lnTo>
                <a:lnTo>
                  <a:pt x="4521005" y="0"/>
                </a:lnTo>
                <a:close/>
              </a:path>
            </a:pathLst>
          </a:custGeom>
          <a:solidFill>
            <a:srgbClr val="746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2626638" y="6685280"/>
            <a:ext cx="4582795" cy="12700"/>
          </a:xfrm>
          <a:custGeom>
            <a:avLst/>
            <a:gdLst/>
            <a:ahLst/>
            <a:cxnLst/>
            <a:rect l="l" t="t" r="r" b="b"/>
            <a:pathLst>
              <a:path w="4582795" h="12700">
                <a:moveTo>
                  <a:pt x="4559226" y="0"/>
                </a:moveTo>
                <a:lnTo>
                  <a:pt x="21710" y="0"/>
                </a:lnTo>
                <a:lnTo>
                  <a:pt x="0" y="12700"/>
                </a:lnTo>
                <a:lnTo>
                  <a:pt x="4582578" y="12700"/>
                </a:lnTo>
                <a:lnTo>
                  <a:pt x="4559226" y="0"/>
                </a:lnTo>
                <a:close/>
              </a:path>
            </a:pathLst>
          </a:custGeom>
          <a:solidFill>
            <a:srgbClr val="746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2609269" y="6696709"/>
            <a:ext cx="4618990" cy="11430"/>
          </a:xfrm>
          <a:custGeom>
            <a:avLst/>
            <a:gdLst/>
            <a:ahLst/>
            <a:cxnLst/>
            <a:rect l="l" t="t" r="r" b="b"/>
            <a:pathLst>
              <a:path w="4618990" h="11429">
                <a:moveTo>
                  <a:pt x="4597611" y="0"/>
                </a:moveTo>
                <a:lnTo>
                  <a:pt x="19539" y="0"/>
                </a:lnTo>
                <a:lnTo>
                  <a:pt x="0" y="11430"/>
                </a:lnTo>
                <a:lnTo>
                  <a:pt x="4618628" y="11430"/>
                </a:lnTo>
                <a:lnTo>
                  <a:pt x="4597611" y="0"/>
                </a:lnTo>
                <a:close/>
              </a:path>
            </a:pathLst>
          </a:custGeom>
          <a:solidFill>
            <a:srgbClr val="756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2589729" y="6708140"/>
            <a:ext cx="4659630" cy="11430"/>
          </a:xfrm>
          <a:custGeom>
            <a:avLst/>
            <a:gdLst/>
            <a:ahLst/>
            <a:cxnLst/>
            <a:rect l="l" t="t" r="r" b="b"/>
            <a:pathLst>
              <a:path w="4659630" h="11429">
                <a:moveTo>
                  <a:pt x="4638168" y="0"/>
                </a:moveTo>
                <a:lnTo>
                  <a:pt x="19539" y="0"/>
                </a:lnTo>
                <a:lnTo>
                  <a:pt x="0" y="11429"/>
                </a:lnTo>
                <a:lnTo>
                  <a:pt x="4659184" y="11429"/>
                </a:lnTo>
                <a:lnTo>
                  <a:pt x="4638168" y="0"/>
                </a:lnTo>
                <a:close/>
              </a:path>
            </a:pathLst>
          </a:custGeom>
          <a:solidFill>
            <a:srgbClr val="766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2570189" y="6718300"/>
            <a:ext cx="4700270" cy="12700"/>
          </a:xfrm>
          <a:custGeom>
            <a:avLst/>
            <a:gdLst/>
            <a:ahLst/>
            <a:cxnLst/>
            <a:rect l="l" t="t" r="r" b="b"/>
            <a:pathLst>
              <a:path w="4700270" h="12700">
                <a:moveTo>
                  <a:pt x="4676389" y="0"/>
                </a:moveTo>
                <a:lnTo>
                  <a:pt x="21710" y="0"/>
                </a:lnTo>
                <a:lnTo>
                  <a:pt x="0" y="12700"/>
                </a:lnTo>
                <a:lnTo>
                  <a:pt x="4699740" y="12700"/>
                </a:lnTo>
                <a:lnTo>
                  <a:pt x="4676389" y="0"/>
                </a:lnTo>
                <a:close/>
              </a:path>
            </a:pathLst>
          </a:custGeom>
          <a:solidFill>
            <a:srgbClr val="7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2552820" y="6729730"/>
            <a:ext cx="4735830" cy="11430"/>
          </a:xfrm>
          <a:custGeom>
            <a:avLst/>
            <a:gdLst/>
            <a:ahLst/>
            <a:cxnLst/>
            <a:rect l="l" t="t" r="r" b="b"/>
            <a:pathLst>
              <a:path w="4735830" h="11429">
                <a:moveTo>
                  <a:pt x="4714774" y="0"/>
                </a:moveTo>
                <a:lnTo>
                  <a:pt x="19539" y="0"/>
                </a:lnTo>
                <a:lnTo>
                  <a:pt x="0" y="11430"/>
                </a:lnTo>
                <a:lnTo>
                  <a:pt x="4735790" y="11430"/>
                </a:lnTo>
                <a:lnTo>
                  <a:pt x="4714774" y="0"/>
                </a:lnTo>
                <a:close/>
              </a:path>
            </a:pathLst>
          </a:custGeom>
          <a:solidFill>
            <a:srgbClr val="78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2533281" y="6739890"/>
            <a:ext cx="4776470" cy="12700"/>
          </a:xfrm>
          <a:custGeom>
            <a:avLst/>
            <a:gdLst/>
            <a:ahLst/>
            <a:cxnLst/>
            <a:rect l="l" t="t" r="r" b="b"/>
            <a:pathLst>
              <a:path w="4776470" h="12700">
                <a:moveTo>
                  <a:pt x="4752995" y="0"/>
                </a:moveTo>
                <a:lnTo>
                  <a:pt x="21710" y="0"/>
                </a:lnTo>
                <a:lnTo>
                  <a:pt x="0" y="12699"/>
                </a:lnTo>
                <a:lnTo>
                  <a:pt x="4776347" y="12699"/>
                </a:lnTo>
                <a:lnTo>
                  <a:pt x="4752995" y="0"/>
                </a:lnTo>
                <a:close/>
              </a:path>
            </a:pathLst>
          </a:custGeom>
          <a:solidFill>
            <a:srgbClr val="786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2524658" y="6751319"/>
            <a:ext cx="4795520" cy="11430"/>
          </a:xfrm>
          <a:custGeom>
            <a:avLst/>
            <a:gdLst/>
            <a:ahLst/>
            <a:cxnLst/>
            <a:rect l="l" t="t" r="r" b="b"/>
            <a:pathLst>
              <a:path w="4795520" h="11429">
                <a:moveTo>
                  <a:pt x="4795469" y="2540"/>
                </a:moveTo>
                <a:lnTo>
                  <a:pt x="4784966" y="2540"/>
                </a:lnTo>
                <a:lnTo>
                  <a:pt x="4784966" y="0"/>
                </a:lnTo>
                <a:lnTo>
                  <a:pt x="8610" y="0"/>
                </a:lnTo>
                <a:lnTo>
                  <a:pt x="8610" y="2540"/>
                </a:lnTo>
                <a:lnTo>
                  <a:pt x="0" y="2540"/>
                </a:lnTo>
                <a:lnTo>
                  <a:pt x="0" y="11430"/>
                </a:lnTo>
                <a:lnTo>
                  <a:pt x="4795469" y="11430"/>
                </a:lnTo>
                <a:lnTo>
                  <a:pt x="4795469" y="2540"/>
                </a:lnTo>
                <a:close/>
              </a:path>
            </a:pathLst>
          </a:custGeom>
          <a:solidFill>
            <a:srgbClr val="796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2508059" y="6762750"/>
            <a:ext cx="4832350" cy="11430"/>
          </a:xfrm>
          <a:custGeom>
            <a:avLst/>
            <a:gdLst/>
            <a:ahLst/>
            <a:cxnLst/>
            <a:rect l="l" t="t" r="r" b="b"/>
            <a:pathLst>
              <a:path w="4832350" h="11429">
                <a:moveTo>
                  <a:pt x="4832159" y="2540"/>
                </a:moveTo>
                <a:lnTo>
                  <a:pt x="4822583" y="2540"/>
                </a:lnTo>
                <a:lnTo>
                  <a:pt x="4822583" y="0"/>
                </a:lnTo>
                <a:lnTo>
                  <a:pt x="8305" y="0"/>
                </a:lnTo>
                <a:lnTo>
                  <a:pt x="8305" y="2540"/>
                </a:lnTo>
                <a:lnTo>
                  <a:pt x="0" y="2540"/>
                </a:lnTo>
                <a:lnTo>
                  <a:pt x="0" y="11430"/>
                </a:lnTo>
                <a:lnTo>
                  <a:pt x="4832159" y="11430"/>
                </a:lnTo>
                <a:lnTo>
                  <a:pt x="4832159" y="2540"/>
                </a:lnTo>
                <a:close/>
              </a:path>
            </a:pathLst>
          </a:custGeom>
          <a:solidFill>
            <a:srgbClr val="7A6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2485033" y="6772909"/>
            <a:ext cx="4881245" cy="12700"/>
          </a:xfrm>
          <a:custGeom>
            <a:avLst/>
            <a:gdLst/>
            <a:ahLst/>
            <a:cxnLst/>
            <a:rect l="l" t="t" r="r" b="b"/>
            <a:pathLst>
              <a:path w="4881245" h="12700">
                <a:moveTo>
                  <a:pt x="4860367" y="0"/>
                </a:moveTo>
                <a:lnTo>
                  <a:pt x="18430" y="0"/>
                </a:lnTo>
                <a:lnTo>
                  <a:pt x="0" y="12700"/>
                </a:lnTo>
                <a:lnTo>
                  <a:pt x="4881070" y="12700"/>
                </a:lnTo>
                <a:lnTo>
                  <a:pt x="4860367" y="0"/>
                </a:lnTo>
                <a:close/>
              </a:path>
            </a:pathLst>
          </a:custGeom>
          <a:solidFill>
            <a:srgbClr val="7B6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2470289" y="6784340"/>
            <a:ext cx="4912995" cy="11430"/>
          </a:xfrm>
          <a:custGeom>
            <a:avLst/>
            <a:gdLst/>
            <a:ahLst/>
            <a:cxnLst/>
            <a:rect l="l" t="t" r="r" b="b"/>
            <a:pathLst>
              <a:path w="4912995" h="11429">
                <a:moveTo>
                  <a:pt x="4893744" y="0"/>
                </a:moveTo>
                <a:lnTo>
                  <a:pt x="16587" y="0"/>
                </a:lnTo>
                <a:lnTo>
                  <a:pt x="0" y="11429"/>
                </a:lnTo>
                <a:lnTo>
                  <a:pt x="4912377" y="11429"/>
                </a:lnTo>
                <a:lnTo>
                  <a:pt x="4893744" y="0"/>
                </a:lnTo>
                <a:close/>
              </a:path>
            </a:pathLst>
          </a:custGeom>
          <a:solidFill>
            <a:srgbClr val="7B6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2453701" y="6794500"/>
            <a:ext cx="4947920" cy="12700"/>
          </a:xfrm>
          <a:custGeom>
            <a:avLst/>
            <a:gdLst/>
            <a:ahLst/>
            <a:cxnLst/>
            <a:rect l="l" t="t" r="r" b="b"/>
            <a:pathLst>
              <a:path w="4947920" h="12700">
                <a:moveTo>
                  <a:pt x="4926894" y="0"/>
                </a:moveTo>
                <a:lnTo>
                  <a:pt x="18430" y="0"/>
                </a:lnTo>
                <a:lnTo>
                  <a:pt x="0" y="12700"/>
                </a:lnTo>
                <a:lnTo>
                  <a:pt x="4947597" y="12700"/>
                </a:lnTo>
                <a:lnTo>
                  <a:pt x="4926894" y="0"/>
                </a:lnTo>
                <a:close/>
              </a:path>
            </a:pathLst>
          </a:custGeom>
          <a:solidFill>
            <a:srgbClr val="7C7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2437114" y="6805930"/>
            <a:ext cx="4982845" cy="12700"/>
          </a:xfrm>
          <a:custGeom>
            <a:avLst/>
            <a:gdLst/>
            <a:ahLst/>
            <a:cxnLst/>
            <a:rect l="l" t="t" r="r" b="b"/>
            <a:pathLst>
              <a:path w="4982845" h="12700">
                <a:moveTo>
                  <a:pt x="4962114" y="0"/>
                </a:moveTo>
                <a:lnTo>
                  <a:pt x="18430" y="0"/>
                </a:lnTo>
                <a:lnTo>
                  <a:pt x="0" y="12700"/>
                </a:lnTo>
                <a:lnTo>
                  <a:pt x="4982816" y="12700"/>
                </a:lnTo>
                <a:lnTo>
                  <a:pt x="4962114" y="0"/>
                </a:lnTo>
                <a:close/>
              </a:path>
            </a:pathLst>
          </a:custGeom>
          <a:solidFill>
            <a:srgbClr val="7D7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2422370" y="6817359"/>
            <a:ext cx="5014595" cy="11430"/>
          </a:xfrm>
          <a:custGeom>
            <a:avLst/>
            <a:gdLst/>
            <a:ahLst/>
            <a:cxnLst/>
            <a:rect l="l" t="t" r="r" b="b"/>
            <a:pathLst>
              <a:path w="5014595" h="11429">
                <a:moveTo>
                  <a:pt x="4995491" y="0"/>
                </a:moveTo>
                <a:lnTo>
                  <a:pt x="16587" y="0"/>
                </a:lnTo>
                <a:lnTo>
                  <a:pt x="0" y="11430"/>
                </a:lnTo>
                <a:lnTo>
                  <a:pt x="5014123" y="11430"/>
                </a:lnTo>
                <a:lnTo>
                  <a:pt x="4995491" y="0"/>
                </a:lnTo>
                <a:close/>
              </a:path>
            </a:pathLst>
          </a:custGeom>
          <a:solidFill>
            <a:srgbClr val="7E7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2405782" y="6827519"/>
            <a:ext cx="5049520" cy="12700"/>
          </a:xfrm>
          <a:custGeom>
            <a:avLst/>
            <a:gdLst/>
            <a:ahLst/>
            <a:cxnLst/>
            <a:rect l="l" t="t" r="r" b="b"/>
            <a:pathLst>
              <a:path w="5049520" h="12700">
                <a:moveTo>
                  <a:pt x="5028640" y="0"/>
                </a:moveTo>
                <a:lnTo>
                  <a:pt x="18430" y="0"/>
                </a:lnTo>
                <a:lnTo>
                  <a:pt x="0" y="12699"/>
                </a:lnTo>
                <a:lnTo>
                  <a:pt x="5049343" y="12699"/>
                </a:lnTo>
                <a:lnTo>
                  <a:pt x="5028640" y="0"/>
                </a:lnTo>
                <a:close/>
              </a:path>
            </a:pathLst>
          </a:custGeom>
          <a:solidFill>
            <a:srgbClr val="7F7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2391038" y="6838950"/>
            <a:ext cx="5081270" cy="11430"/>
          </a:xfrm>
          <a:custGeom>
            <a:avLst/>
            <a:gdLst/>
            <a:ahLst/>
            <a:cxnLst/>
            <a:rect l="l" t="t" r="r" b="b"/>
            <a:pathLst>
              <a:path w="5081270" h="11429">
                <a:moveTo>
                  <a:pt x="5062017" y="0"/>
                </a:moveTo>
                <a:lnTo>
                  <a:pt x="16587" y="0"/>
                </a:lnTo>
                <a:lnTo>
                  <a:pt x="0" y="11430"/>
                </a:lnTo>
                <a:lnTo>
                  <a:pt x="5080650" y="11430"/>
                </a:lnTo>
                <a:lnTo>
                  <a:pt x="5062017" y="0"/>
                </a:lnTo>
                <a:close/>
              </a:path>
            </a:pathLst>
          </a:custGeom>
          <a:solidFill>
            <a:srgbClr val="7F7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2379979" y="6849110"/>
            <a:ext cx="5104130" cy="8890"/>
          </a:xfrm>
          <a:custGeom>
            <a:avLst/>
            <a:gdLst/>
            <a:ahLst/>
            <a:cxnLst/>
            <a:rect l="l" t="t" r="r" b="b"/>
            <a:pathLst>
              <a:path w="5104130" h="8890">
                <a:moveTo>
                  <a:pt x="5089638" y="0"/>
                </a:moveTo>
                <a:lnTo>
                  <a:pt x="12901" y="0"/>
                </a:lnTo>
                <a:lnTo>
                  <a:pt x="0" y="8890"/>
                </a:lnTo>
                <a:lnTo>
                  <a:pt x="5104130" y="8890"/>
                </a:lnTo>
                <a:lnTo>
                  <a:pt x="5089638" y="0"/>
                </a:lnTo>
                <a:close/>
              </a:path>
            </a:pathLst>
          </a:custGeom>
          <a:solidFill>
            <a:srgbClr val="807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4249420" y="6019799"/>
            <a:ext cx="3561079" cy="838200"/>
          </a:xfrm>
          <a:custGeom>
            <a:avLst/>
            <a:gdLst/>
            <a:ahLst/>
            <a:cxnLst/>
            <a:rect l="l" t="t" r="r" b="b"/>
            <a:pathLst>
              <a:path w="3561079" h="838200">
                <a:moveTo>
                  <a:pt x="295910" y="116840"/>
                </a:moveTo>
                <a:lnTo>
                  <a:pt x="257810" y="106680"/>
                </a:lnTo>
                <a:lnTo>
                  <a:pt x="57150" y="0"/>
                </a:lnTo>
                <a:lnTo>
                  <a:pt x="86360" y="31750"/>
                </a:lnTo>
                <a:lnTo>
                  <a:pt x="38100" y="53340"/>
                </a:lnTo>
                <a:lnTo>
                  <a:pt x="29210" y="116840"/>
                </a:lnTo>
                <a:lnTo>
                  <a:pt x="67310" y="201930"/>
                </a:lnTo>
                <a:lnTo>
                  <a:pt x="76200" y="288290"/>
                </a:lnTo>
                <a:lnTo>
                  <a:pt x="0" y="627380"/>
                </a:lnTo>
                <a:lnTo>
                  <a:pt x="86360" y="414020"/>
                </a:lnTo>
                <a:lnTo>
                  <a:pt x="133350" y="383540"/>
                </a:lnTo>
                <a:lnTo>
                  <a:pt x="200660" y="223520"/>
                </a:lnTo>
                <a:lnTo>
                  <a:pt x="228600" y="213360"/>
                </a:lnTo>
                <a:lnTo>
                  <a:pt x="228600" y="160020"/>
                </a:lnTo>
                <a:lnTo>
                  <a:pt x="295910" y="116840"/>
                </a:lnTo>
                <a:close/>
              </a:path>
              <a:path w="3561079" h="838200">
                <a:moveTo>
                  <a:pt x="1160780" y="280670"/>
                </a:moveTo>
                <a:lnTo>
                  <a:pt x="958850" y="308610"/>
                </a:lnTo>
                <a:lnTo>
                  <a:pt x="703580" y="245110"/>
                </a:lnTo>
                <a:lnTo>
                  <a:pt x="588010" y="160020"/>
                </a:lnTo>
                <a:lnTo>
                  <a:pt x="579120" y="180340"/>
                </a:lnTo>
                <a:lnTo>
                  <a:pt x="560070" y="223520"/>
                </a:lnTo>
                <a:lnTo>
                  <a:pt x="655320" y="351790"/>
                </a:lnTo>
                <a:lnTo>
                  <a:pt x="1052830" y="590550"/>
                </a:lnTo>
                <a:lnTo>
                  <a:pt x="1021080" y="381000"/>
                </a:lnTo>
                <a:lnTo>
                  <a:pt x="1121867" y="308610"/>
                </a:lnTo>
                <a:lnTo>
                  <a:pt x="1160780" y="280670"/>
                </a:lnTo>
                <a:close/>
              </a:path>
              <a:path w="3561079" h="838200">
                <a:moveTo>
                  <a:pt x="3561080" y="838200"/>
                </a:moveTo>
                <a:lnTo>
                  <a:pt x="3332480" y="762000"/>
                </a:lnTo>
                <a:lnTo>
                  <a:pt x="3027680" y="603250"/>
                </a:lnTo>
                <a:lnTo>
                  <a:pt x="2804160" y="598170"/>
                </a:lnTo>
                <a:lnTo>
                  <a:pt x="2688767" y="533400"/>
                </a:lnTo>
                <a:lnTo>
                  <a:pt x="2462530" y="406400"/>
                </a:lnTo>
                <a:lnTo>
                  <a:pt x="2219960" y="115570"/>
                </a:lnTo>
                <a:lnTo>
                  <a:pt x="2018030" y="11442"/>
                </a:lnTo>
                <a:lnTo>
                  <a:pt x="2053590" y="52070"/>
                </a:lnTo>
                <a:lnTo>
                  <a:pt x="2018030" y="114300"/>
                </a:lnTo>
                <a:lnTo>
                  <a:pt x="2066290" y="199390"/>
                </a:lnTo>
                <a:lnTo>
                  <a:pt x="2137410" y="396240"/>
                </a:lnTo>
                <a:lnTo>
                  <a:pt x="2089150" y="680732"/>
                </a:lnTo>
                <a:lnTo>
                  <a:pt x="2335530" y="533400"/>
                </a:lnTo>
                <a:lnTo>
                  <a:pt x="2951099" y="838200"/>
                </a:lnTo>
                <a:lnTo>
                  <a:pt x="3561080" y="83820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5759450" y="6137910"/>
            <a:ext cx="246379" cy="11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3945889" y="6125210"/>
            <a:ext cx="67310" cy="12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613981" y="6019799"/>
            <a:ext cx="1419225" cy="30480"/>
          </a:xfrm>
          <a:custGeom>
            <a:avLst/>
            <a:gdLst/>
            <a:ahLst/>
            <a:cxnLst/>
            <a:rect l="l" t="t" r="r" b="b"/>
            <a:pathLst>
              <a:path w="1419225" h="30479">
                <a:moveTo>
                  <a:pt x="5549" y="30480"/>
                </a:moveTo>
                <a:lnTo>
                  <a:pt x="1968" y="29210"/>
                </a:lnTo>
                <a:lnTo>
                  <a:pt x="0" y="30480"/>
                </a:lnTo>
                <a:lnTo>
                  <a:pt x="5549" y="30480"/>
                </a:lnTo>
                <a:close/>
              </a:path>
              <a:path w="1419225" h="30479">
                <a:moveTo>
                  <a:pt x="1418920" y="30480"/>
                </a:moveTo>
                <a:lnTo>
                  <a:pt x="1418018" y="29210"/>
                </a:lnTo>
                <a:lnTo>
                  <a:pt x="1388808" y="19050"/>
                </a:lnTo>
                <a:lnTo>
                  <a:pt x="1372463" y="15240"/>
                </a:lnTo>
                <a:lnTo>
                  <a:pt x="1367028" y="13970"/>
                </a:lnTo>
                <a:lnTo>
                  <a:pt x="1350708" y="10160"/>
                </a:lnTo>
                <a:lnTo>
                  <a:pt x="1321498" y="0"/>
                </a:lnTo>
                <a:lnTo>
                  <a:pt x="1179258" y="0"/>
                </a:lnTo>
                <a:lnTo>
                  <a:pt x="1165288" y="13970"/>
                </a:lnTo>
                <a:lnTo>
                  <a:pt x="1164018" y="15240"/>
                </a:lnTo>
                <a:lnTo>
                  <a:pt x="1160208" y="19050"/>
                </a:lnTo>
                <a:lnTo>
                  <a:pt x="1130998" y="29210"/>
                </a:lnTo>
                <a:lnTo>
                  <a:pt x="1113218" y="29210"/>
                </a:lnTo>
                <a:lnTo>
                  <a:pt x="1109040" y="30480"/>
                </a:lnTo>
                <a:lnTo>
                  <a:pt x="1418920" y="3048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568792" y="6062980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545213" y="6078219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521634" y="6093460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437991" y="6137910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378961" y="6168389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293301" y="6212839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239618" y="6243320"/>
            <a:ext cx="3293110" cy="15240"/>
          </a:xfrm>
          <a:custGeom>
            <a:avLst/>
            <a:gdLst/>
            <a:ahLst/>
            <a:cxnLst/>
            <a:rect l="l" t="t" r="r" b="b"/>
            <a:pathLst>
              <a:path w="3293110" h="15239">
                <a:moveTo>
                  <a:pt x="3267473" y="0"/>
                </a:moveTo>
                <a:lnTo>
                  <a:pt x="28008" y="0"/>
                </a:lnTo>
                <a:lnTo>
                  <a:pt x="0" y="15239"/>
                </a:lnTo>
                <a:lnTo>
                  <a:pt x="3292501" y="15239"/>
                </a:lnTo>
                <a:lnTo>
                  <a:pt x="3267473" y="0"/>
                </a:lnTo>
                <a:close/>
              </a:path>
            </a:pathLst>
          </a:custGeom>
          <a:solidFill>
            <a:srgbClr val="503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185806" y="6257290"/>
            <a:ext cx="3371850" cy="16510"/>
          </a:xfrm>
          <a:custGeom>
            <a:avLst/>
            <a:gdLst/>
            <a:ahLst/>
            <a:cxnLst/>
            <a:rect l="l" t="t" r="r" b="b"/>
            <a:pathLst>
              <a:path w="3371850" h="16510">
                <a:moveTo>
                  <a:pt x="3344227" y="0"/>
                </a:moveTo>
                <a:lnTo>
                  <a:pt x="56145" y="0"/>
                </a:lnTo>
                <a:lnTo>
                  <a:pt x="49143" y="3810"/>
                </a:lnTo>
                <a:lnTo>
                  <a:pt x="0" y="16510"/>
                </a:lnTo>
                <a:lnTo>
                  <a:pt x="3371340" y="16510"/>
                </a:lnTo>
                <a:lnTo>
                  <a:pt x="3344227" y="0"/>
                </a:lnTo>
                <a:close/>
              </a:path>
            </a:pathLst>
          </a:custGeom>
          <a:solidFill>
            <a:srgbClr val="514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126834" y="6272529"/>
            <a:ext cx="3455670" cy="16510"/>
          </a:xfrm>
          <a:custGeom>
            <a:avLst/>
            <a:gdLst/>
            <a:ahLst/>
            <a:cxnLst/>
            <a:rect l="l" t="t" r="r" b="b"/>
            <a:pathLst>
              <a:path w="3455670" h="16510">
                <a:moveTo>
                  <a:pt x="3428227" y="0"/>
                </a:moveTo>
                <a:lnTo>
                  <a:pt x="63886" y="0"/>
                </a:lnTo>
                <a:lnTo>
                  <a:pt x="0" y="16510"/>
                </a:lnTo>
                <a:lnTo>
                  <a:pt x="3455340" y="16510"/>
                </a:lnTo>
                <a:lnTo>
                  <a:pt x="3428227" y="0"/>
                </a:lnTo>
                <a:close/>
              </a:path>
            </a:pathLst>
          </a:custGeom>
          <a:solidFill>
            <a:srgbClr val="524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38100" y="6287770"/>
            <a:ext cx="3569335" cy="16510"/>
          </a:xfrm>
          <a:custGeom>
            <a:avLst/>
            <a:gdLst/>
            <a:ahLst/>
            <a:cxnLst/>
            <a:rect l="l" t="t" r="r" b="b"/>
            <a:pathLst>
              <a:path w="3569335" h="16510">
                <a:moveTo>
                  <a:pt x="3541989" y="0"/>
                </a:moveTo>
                <a:lnTo>
                  <a:pt x="93648" y="0"/>
                </a:lnTo>
                <a:lnTo>
                  <a:pt x="83820" y="2539"/>
                </a:lnTo>
                <a:lnTo>
                  <a:pt x="0" y="16509"/>
                </a:lnTo>
                <a:lnTo>
                  <a:pt x="3569102" y="16509"/>
                </a:lnTo>
                <a:lnTo>
                  <a:pt x="3541989" y="0"/>
                </a:lnTo>
                <a:close/>
              </a:path>
            </a:pathLst>
          </a:custGeom>
          <a:solidFill>
            <a:srgbClr val="524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0" y="6303009"/>
            <a:ext cx="3630295" cy="15240"/>
          </a:xfrm>
          <a:custGeom>
            <a:avLst/>
            <a:gdLst/>
            <a:ahLst/>
            <a:cxnLst/>
            <a:rect l="l" t="t" r="r" b="b"/>
            <a:pathLst>
              <a:path w="3630295" h="15239">
                <a:moveTo>
                  <a:pt x="3605116" y="0"/>
                </a:moveTo>
                <a:lnTo>
                  <a:pt x="45719" y="0"/>
                </a:lnTo>
                <a:lnTo>
                  <a:pt x="0" y="7619"/>
                </a:lnTo>
                <a:lnTo>
                  <a:pt x="0" y="15239"/>
                </a:lnTo>
                <a:lnTo>
                  <a:pt x="3630144" y="15239"/>
                </a:lnTo>
                <a:lnTo>
                  <a:pt x="3605116" y="0"/>
                </a:lnTo>
                <a:close/>
              </a:path>
            </a:pathLst>
          </a:custGeom>
          <a:solidFill>
            <a:srgbClr val="534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0" y="6316979"/>
            <a:ext cx="3655695" cy="16510"/>
          </a:xfrm>
          <a:custGeom>
            <a:avLst/>
            <a:gdLst/>
            <a:ahLst/>
            <a:cxnLst/>
            <a:rect l="l" t="t" r="r" b="b"/>
            <a:pathLst>
              <a:path w="3655695" h="16510">
                <a:moveTo>
                  <a:pt x="3628058" y="0"/>
                </a:moveTo>
                <a:lnTo>
                  <a:pt x="0" y="0"/>
                </a:lnTo>
                <a:lnTo>
                  <a:pt x="0" y="16510"/>
                </a:lnTo>
                <a:lnTo>
                  <a:pt x="3655171" y="16510"/>
                </a:lnTo>
                <a:lnTo>
                  <a:pt x="3628058" y="0"/>
                </a:lnTo>
                <a:close/>
              </a:path>
            </a:pathLst>
          </a:custGeom>
          <a:solidFill>
            <a:srgbClr val="544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0" y="6332220"/>
            <a:ext cx="3680460" cy="16510"/>
          </a:xfrm>
          <a:custGeom>
            <a:avLst/>
            <a:gdLst/>
            <a:ahLst/>
            <a:cxnLst/>
            <a:rect l="l" t="t" r="r" b="b"/>
            <a:pathLst>
              <a:path w="3680460" h="16510">
                <a:moveTo>
                  <a:pt x="3653086" y="0"/>
                </a:moveTo>
                <a:lnTo>
                  <a:pt x="0" y="0"/>
                </a:lnTo>
                <a:lnTo>
                  <a:pt x="0" y="16509"/>
                </a:lnTo>
                <a:lnTo>
                  <a:pt x="3680199" y="16509"/>
                </a:lnTo>
                <a:lnTo>
                  <a:pt x="3653086" y="0"/>
                </a:lnTo>
                <a:close/>
              </a:path>
            </a:pathLst>
          </a:custGeom>
          <a:solidFill>
            <a:srgbClr val="554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0" y="6347459"/>
            <a:ext cx="3705225" cy="16510"/>
          </a:xfrm>
          <a:custGeom>
            <a:avLst/>
            <a:gdLst/>
            <a:ahLst/>
            <a:cxnLst/>
            <a:rect l="l" t="t" r="r" b="b"/>
            <a:pathLst>
              <a:path w="3705225" h="16510">
                <a:moveTo>
                  <a:pt x="3678113" y="0"/>
                </a:moveTo>
                <a:lnTo>
                  <a:pt x="0" y="0"/>
                </a:lnTo>
                <a:lnTo>
                  <a:pt x="0" y="16509"/>
                </a:lnTo>
                <a:lnTo>
                  <a:pt x="3705226" y="16509"/>
                </a:lnTo>
                <a:lnTo>
                  <a:pt x="3678113" y="0"/>
                </a:lnTo>
                <a:close/>
              </a:path>
            </a:pathLst>
          </a:custGeom>
          <a:solidFill>
            <a:srgbClr val="56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0" y="6362700"/>
            <a:ext cx="3728720" cy="15240"/>
          </a:xfrm>
          <a:custGeom>
            <a:avLst/>
            <a:gdLst/>
            <a:ahLst/>
            <a:cxnLst/>
            <a:rect l="l" t="t" r="r" b="b"/>
            <a:pathLst>
              <a:path w="3728720" h="15239">
                <a:moveTo>
                  <a:pt x="3703141" y="0"/>
                </a:moveTo>
                <a:lnTo>
                  <a:pt x="0" y="0"/>
                </a:lnTo>
                <a:lnTo>
                  <a:pt x="0" y="15240"/>
                </a:lnTo>
                <a:lnTo>
                  <a:pt x="3728168" y="15240"/>
                </a:lnTo>
                <a:lnTo>
                  <a:pt x="3703141" y="0"/>
                </a:lnTo>
                <a:close/>
              </a:path>
            </a:pathLst>
          </a:custGeom>
          <a:solidFill>
            <a:srgbClr val="564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0" y="6376670"/>
            <a:ext cx="3753485" cy="16510"/>
          </a:xfrm>
          <a:custGeom>
            <a:avLst/>
            <a:gdLst/>
            <a:ahLst/>
            <a:cxnLst/>
            <a:rect l="l" t="t" r="r" b="b"/>
            <a:pathLst>
              <a:path w="3753485" h="16510">
                <a:moveTo>
                  <a:pt x="3726083" y="0"/>
                </a:moveTo>
                <a:lnTo>
                  <a:pt x="0" y="0"/>
                </a:lnTo>
                <a:lnTo>
                  <a:pt x="0" y="16509"/>
                </a:lnTo>
                <a:lnTo>
                  <a:pt x="3753196" y="16509"/>
                </a:lnTo>
                <a:lnTo>
                  <a:pt x="3726083" y="0"/>
                </a:lnTo>
                <a:close/>
              </a:path>
            </a:pathLst>
          </a:custGeom>
          <a:solidFill>
            <a:srgbClr val="574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0" y="6391909"/>
            <a:ext cx="3778250" cy="16510"/>
          </a:xfrm>
          <a:custGeom>
            <a:avLst/>
            <a:gdLst/>
            <a:ahLst/>
            <a:cxnLst/>
            <a:rect l="l" t="t" r="r" b="b"/>
            <a:pathLst>
              <a:path w="3778250" h="16510">
                <a:moveTo>
                  <a:pt x="3751110" y="0"/>
                </a:moveTo>
                <a:lnTo>
                  <a:pt x="0" y="0"/>
                </a:lnTo>
                <a:lnTo>
                  <a:pt x="0" y="16509"/>
                </a:lnTo>
                <a:lnTo>
                  <a:pt x="3778223" y="16509"/>
                </a:lnTo>
                <a:lnTo>
                  <a:pt x="3751110" y="0"/>
                </a:lnTo>
                <a:close/>
              </a:path>
            </a:pathLst>
          </a:custGeom>
          <a:solidFill>
            <a:srgbClr val="58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0" y="6407150"/>
            <a:ext cx="3803650" cy="16510"/>
          </a:xfrm>
          <a:custGeom>
            <a:avLst/>
            <a:gdLst/>
            <a:ahLst/>
            <a:cxnLst/>
            <a:rect l="l" t="t" r="r" b="b"/>
            <a:pathLst>
              <a:path w="3803650" h="16510">
                <a:moveTo>
                  <a:pt x="3776138" y="0"/>
                </a:moveTo>
                <a:lnTo>
                  <a:pt x="0" y="0"/>
                </a:lnTo>
                <a:lnTo>
                  <a:pt x="0" y="16509"/>
                </a:lnTo>
                <a:lnTo>
                  <a:pt x="3803251" y="16509"/>
                </a:lnTo>
                <a:lnTo>
                  <a:pt x="3776138" y="0"/>
                </a:lnTo>
                <a:close/>
              </a:path>
            </a:pathLst>
          </a:custGeom>
          <a:solidFill>
            <a:srgbClr val="594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0" y="6422390"/>
            <a:ext cx="3826510" cy="15240"/>
          </a:xfrm>
          <a:custGeom>
            <a:avLst/>
            <a:gdLst/>
            <a:ahLst/>
            <a:cxnLst/>
            <a:rect l="l" t="t" r="r" b="b"/>
            <a:pathLst>
              <a:path w="3826510" h="15239">
                <a:moveTo>
                  <a:pt x="3801165" y="0"/>
                </a:moveTo>
                <a:lnTo>
                  <a:pt x="0" y="0"/>
                </a:lnTo>
                <a:lnTo>
                  <a:pt x="0" y="15240"/>
                </a:lnTo>
                <a:lnTo>
                  <a:pt x="3826193" y="15240"/>
                </a:lnTo>
                <a:lnTo>
                  <a:pt x="3801165" y="0"/>
                </a:lnTo>
                <a:close/>
              </a:path>
            </a:pathLst>
          </a:custGeom>
          <a:solidFill>
            <a:srgbClr val="594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0" y="6436359"/>
            <a:ext cx="3851275" cy="16510"/>
          </a:xfrm>
          <a:custGeom>
            <a:avLst/>
            <a:gdLst/>
            <a:ahLst/>
            <a:cxnLst/>
            <a:rect l="l" t="t" r="r" b="b"/>
            <a:pathLst>
              <a:path w="3851275" h="16510">
                <a:moveTo>
                  <a:pt x="3824107" y="0"/>
                </a:moveTo>
                <a:lnTo>
                  <a:pt x="0" y="0"/>
                </a:lnTo>
                <a:lnTo>
                  <a:pt x="0" y="16509"/>
                </a:lnTo>
                <a:lnTo>
                  <a:pt x="3851220" y="16509"/>
                </a:lnTo>
                <a:lnTo>
                  <a:pt x="3824107" y="0"/>
                </a:lnTo>
                <a:close/>
              </a:path>
            </a:pathLst>
          </a:custGeom>
          <a:solidFill>
            <a:srgbClr val="5A4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0" y="6451600"/>
            <a:ext cx="3876675" cy="16510"/>
          </a:xfrm>
          <a:custGeom>
            <a:avLst/>
            <a:gdLst/>
            <a:ahLst/>
            <a:cxnLst/>
            <a:rect l="l" t="t" r="r" b="b"/>
            <a:pathLst>
              <a:path w="3876675" h="16510">
                <a:moveTo>
                  <a:pt x="3849135" y="0"/>
                </a:moveTo>
                <a:lnTo>
                  <a:pt x="0" y="0"/>
                </a:lnTo>
                <a:lnTo>
                  <a:pt x="0" y="16510"/>
                </a:lnTo>
                <a:lnTo>
                  <a:pt x="3876248" y="16510"/>
                </a:lnTo>
                <a:lnTo>
                  <a:pt x="3849135" y="0"/>
                </a:lnTo>
                <a:close/>
              </a:path>
            </a:pathLst>
          </a:custGeom>
          <a:solidFill>
            <a:srgbClr val="5B4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0" y="6466840"/>
            <a:ext cx="3901440" cy="16510"/>
          </a:xfrm>
          <a:custGeom>
            <a:avLst/>
            <a:gdLst/>
            <a:ahLst/>
            <a:cxnLst/>
            <a:rect l="l" t="t" r="r" b="b"/>
            <a:pathLst>
              <a:path w="3901440" h="16510">
                <a:moveTo>
                  <a:pt x="3874162" y="0"/>
                </a:moveTo>
                <a:lnTo>
                  <a:pt x="0" y="0"/>
                </a:lnTo>
                <a:lnTo>
                  <a:pt x="0" y="16510"/>
                </a:lnTo>
                <a:lnTo>
                  <a:pt x="3901276" y="16510"/>
                </a:lnTo>
                <a:lnTo>
                  <a:pt x="3874162" y="0"/>
                </a:lnTo>
                <a:close/>
              </a:path>
            </a:pathLst>
          </a:custGeom>
          <a:solidFill>
            <a:srgbClr val="5C4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0" y="6482080"/>
            <a:ext cx="3926840" cy="16510"/>
          </a:xfrm>
          <a:custGeom>
            <a:avLst/>
            <a:gdLst/>
            <a:ahLst/>
            <a:cxnLst/>
            <a:rect l="l" t="t" r="r" b="b"/>
            <a:pathLst>
              <a:path w="3926840" h="16510">
                <a:moveTo>
                  <a:pt x="3899190" y="0"/>
                </a:moveTo>
                <a:lnTo>
                  <a:pt x="0" y="0"/>
                </a:lnTo>
                <a:lnTo>
                  <a:pt x="0" y="16510"/>
                </a:lnTo>
                <a:lnTo>
                  <a:pt x="3926303" y="16510"/>
                </a:lnTo>
                <a:lnTo>
                  <a:pt x="3899190" y="0"/>
                </a:lnTo>
                <a:close/>
              </a:path>
            </a:pathLst>
          </a:custGeom>
          <a:solidFill>
            <a:srgbClr val="5D4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0" y="6496050"/>
            <a:ext cx="3956050" cy="16510"/>
          </a:xfrm>
          <a:custGeom>
            <a:avLst/>
            <a:gdLst/>
            <a:ahLst/>
            <a:cxnLst/>
            <a:rect l="l" t="t" r="r" b="b"/>
            <a:pathLst>
              <a:path w="3956050" h="16509">
                <a:moveTo>
                  <a:pt x="3922132" y="0"/>
                </a:moveTo>
                <a:lnTo>
                  <a:pt x="0" y="0"/>
                </a:lnTo>
                <a:lnTo>
                  <a:pt x="0" y="16510"/>
                </a:lnTo>
                <a:lnTo>
                  <a:pt x="3955505" y="16510"/>
                </a:lnTo>
                <a:lnTo>
                  <a:pt x="3947160" y="15239"/>
                </a:lnTo>
                <a:lnTo>
                  <a:pt x="3922132" y="0"/>
                </a:lnTo>
                <a:close/>
              </a:path>
            </a:pathLst>
          </a:custGeom>
          <a:solidFill>
            <a:srgbClr val="5D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0" y="6511290"/>
            <a:ext cx="4055745" cy="16510"/>
          </a:xfrm>
          <a:custGeom>
            <a:avLst/>
            <a:gdLst/>
            <a:ahLst/>
            <a:cxnLst/>
            <a:rect l="l" t="t" r="r" b="b"/>
            <a:pathLst>
              <a:path w="4055745" h="16509">
                <a:moveTo>
                  <a:pt x="3947160" y="0"/>
                </a:moveTo>
                <a:lnTo>
                  <a:pt x="0" y="0"/>
                </a:lnTo>
                <a:lnTo>
                  <a:pt x="0" y="16509"/>
                </a:lnTo>
                <a:lnTo>
                  <a:pt x="4055654" y="16509"/>
                </a:lnTo>
                <a:lnTo>
                  <a:pt x="3947160" y="0"/>
                </a:lnTo>
                <a:close/>
              </a:path>
            </a:pathLst>
          </a:custGeom>
          <a:solidFill>
            <a:srgbClr val="5E4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0" y="6526530"/>
            <a:ext cx="4156075" cy="16510"/>
          </a:xfrm>
          <a:custGeom>
            <a:avLst/>
            <a:gdLst/>
            <a:ahLst/>
            <a:cxnLst/>
            <a:rect l="l" t="t" r="r" b="b"/>
            <a:pathLst>
              <a:path w="4156075" h="16509">
                <a:moveTo>
                  <a:pt x="4047308" y="0"/>
                </a:moveTo>
                <a:lnTo>
                  <a:pt x="0" y="0"/>
                </a:lnTo>
                <a:lnTo>
                  <a:pt x="0" y="16510"/>
                </a:lnTo>
                <a:lnTo>
                  <a:pt x="4155802" y="16510"/>
                </a:lnTo>
                <a:lnTo>
                  <a:pt x="4047308" y="0"/>
                </a:lnTo>
                <a:close/>
              </a:path>
            </a:pathLst>
          </a:custGeom>
          <a:solidFill>
            <a:srgbClr val="5F4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0" y="6541769"/>
            <a:ext cx="4256405" cy="16510"/>
          </a:xfrm>
          <a:custGeom>
            <a:avLst/>
            <a:gdLst/>
            <a:ahLst/>
            <a:cxnLst/>
            <a:rect l="l" t="t" r="r" b="b"/>
            <a:pathLst>
              <a:path w="4256405" h="16509">
                <a:moveTo>
                  <a:pt x="4147457" y="0"/>
                </a:moveTo>
                <a:lnTo>
                  <a:pt x="0" y="0"/>
                </a:lnTo>
                <a:lnTo>
                  <a:pt x="0" y="16509"/>
                </a:lnTo>
                <a:lnTo>
                  <a:pt x="4255951" y="16509"/>
                </a:lnTo>
                <a:lnTo>
                  <a:pt x="4147457" y="0"/>
                </a:lnTo>
                <a:close/>
              </a:path>
            </a:pathLst>
          </a:custGeom>
          <a:solidFill>
            <a:srgbClr val="605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0" y="6555740"/>
            <a:ext cx="4347845" cy="16510"/>
          </a:xfrm>
          <a:custGeom>
            <a:avLst/>
            <a:gdLst/>
            <a:ahLst/>
            <a:cxnLst/>
            <a:rect l="l" t="t" r="r" b="b"/>
            <a:pathLst>
              <a:path w="4347845" h="16509">
                <a:moveTo>
                  <a:pt x="4239260" y="0"/>
                </a:moveTo>
                <a:lnTo>
                  <a:pt x="0" y="0"/>
                </a:lnTo>
                <a:lnTo>
                  <a:pt x="0" y="16509"/>
                </a:lnTo>
                <a:lnTo>
                  <a:pt x="4347754" y="16509"/>
                </a:lnTo>
                <a:lnTo>
                  <a:pt x="4239260" y="0"/>
                </a:lnTo>
                <a:close/>
              </a:path>
            </a:pathLst>
          </a:custGeom>
          <a:solidFill>
            <a:srgbClr val="605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0" y="6570980"/>
            <a:ext cx="4448175" cy="16510"/>
          </a:xfrm>
          <a:custGeom>
            <a:avLst/>
            <a:gdLst/>
            <a:ahLst/>
            <a:cxnLst/>
            <a:rect l="l" t="t" r="r" b="b"/>
            <a:pathLst>
              <a:path w="4448175" h="16509">
                <a:moveTo>
                  <a:pt x="4339408" y="0"/>
                </a:moveTo>
                <a:lnTo>
                  <a:pt x="0" y="0"/>
                </a:lnTo>
                <a:lnTo>
                  <a:pt x="0" y="16510"/>
                </a:lnTo>
                <a:lnTo>
                  <a:pt x="4447902" y="16510"/>
                </a:lnTo>
                <a:lnTo>
                  <a:pt x="4339408" y="0"/>
                </a:lnTo>
                <a:close/>
              </a:path>
            </a:pathLst>
          </a:custGeom>
          <a:solidFill>
            <a:srgbClr val="615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0" y="6586219"/>
            <a:ext cx="4548505" cy="16510"/>
          </a:xfrm>
          <a:custGeom>
            <a:avLst/>
            <a:gdLst/>
            <a:ahLst/>
            <a:cxnLst/>
            <a:rect l="l" t="t" r="r" b="b"/>
            <a:pathLst>
              <a:path w="4548505" h="16509">
                <a:moveTo>
                  <a:pt x="4439557" y="0"/>
                </a:moveTo>
                <a:lnTo>
                  <a:pt x="0" y="0"/>
                </a:lnTo>
                <a:lnTo>
                  <a:pt x="0" y="16509"/>
                </a:lnTo>
                <a:lnTo>
                  <a:pt x="4548051" y="16509"/>
                </a:lnTo>
                <a:lnTo>
                  <a:pt x="4439557" y="0"/>
                </a:lnTo>
                <a:close/>
              </a:path>
            </a:pathLst>
          </a:custGeom>
          <a:solidFill>
            <a:srgbClr val="625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0" y="6601459"/>
            <a:ext cx="4648200" cy="16510"/>
          </a:xfrm>
          <a:custGeom>
            <a:avLst/>
            <a:gdLst/>
            <a:ahLst/>
            <a:cxnLst/>
            <a:rect l="l" t="t" r="r" b="b"/>
            <a:pathLst>
              <a:path w="4648200" h="16509">
                <a:moveTo>
                  <a:pt x="4539705" y="0"/>
                </a:moveTo>
                <a:lnTo>
                  <a:pt x="0" y="0"/>
                </a:lnTo>
                <a:lnTo>
                  <a:pt x="0" y="16510"/>
                </a:lnTo>
                <a:lnTo>
                  <a:pt x="4648200" y="16510"/>
                </a:lnTo>
                <a:lnTo>
                  <a:pt x="4539705" y="0"/>
                </a:lnTo>
                <a:close/>
              </a:path>
            </a:pathLst>
          </a:custGeom>
          <a:solidFill>
            <a:srgbClr val="635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0" y="6616700"/>
            <a:ext cx="4748530" cy="16510"/>
          </a:xfrm>
          <a:custGeom>
            <a:avLst/>
            <a:gdLst/>
            <a:ahLst/>
            <a:cxnLst/>
            <a:rect l="l" t="t" r="r" b="b"/>
            <a:pathLst>
              <a:path w="4748530" h="16509">
                <a:moveTo>
                  <a:pt x="4639854" y="0"/>
                </a:moveTo>
                <a:lnTo>
                  <a:pt x="0" y="0"/>
                </a:lnTo>
                <a:lnTo>
                  <a:pt x="0" y="16510"/>
                </a:lnTo>
                <a:lnTo>
                  <a:pt x="4748348" y="16510"/>
                </a:lnTo>
                <a:lnTo>
                  <a:pt x="4639854" y="0"/>
                </a:lnTo>
                <a:close/>
              </a:path>
            </a:pathLst>
          </a:custGeom>
          <a:solidFill>
            <a:srgbClr val="645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0" y="6630669"/>
            <a:ext cx="4840605" cy="16510"/>
          </a:xfrm>
          <a:custGeom>
            <a:avLst/>
            <a:gdLst/>
            <a:ahLst/>
            <a:cxnLst/>
            <a:rect l="l" t="t" r="r" b="b"/>
            <a:pathLst>
              <a:path w="4840605" h="16509">
                <a:moveTo>
                  <a:pt x="4731657" y="0"/>
                </a:moveTo>
                <a:lnTo>
                  <a:pt x="0" y="0"/>
                </a:lnTo>
                <a:lnTo>
                  <a:pt x="0" y="16509"/>
                </a:lnTo>
                <a:lnTo>
                  <a:pt x="4840151" y="16509"/>
                </a:lnTo>
                <a:lnTo>
                  <a:pt x="4731657" y="0"/>
                </a:lnTo>
                <a:close/>
              </a:path>
            </a:pathLst>
          </a:custGeom>
          <a:solidFill>
            <a:srgbClr val="645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0" y="6645909"/>
            <a:ext cx="4940300" cy="16510"/>
          </a:xfrm>
          <a:custGeom>
            <a:avLst/>
            <a:gdLst/>
            <a:ahLst/>
            <a:cxnLst/>
            <a:rect l="l" t="t" r="r" b="b"/>
            <a:pathLst>
              <a:path w="4940300" h="16509">
                <a:moveTo>
                  <a:pt x="4831805" y="0"/>
                </a:moveTo>
                <a:lnTo>
                  <a:pt x="0" y="0"/>
                </a:lnTo>
                <a:lnTo>
                  <a:pt x="0" y="16510"/>
                </a:lnTo>
                <a:lnTo>
                  <a:pt x="4940300" y="16510"/>
                </a:lnTo>
                <a:lnTo>
                  <a:pt x="4831805" y="0"/>
                </a:lnTo>
                <a:close/>
              </a:path>
            </a:pathLst>
          </a:custGeom>
          <a:solidFill>
            <a:srgbClr val="665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0" y="6661150"/>
            <a:ext cx="5040630" cy="16510"/>
          </a:xfrm>
          <a:custGeom>
            <a:avLst/>
            <a:gdLst/>
            <a:ahLst/>
            <a:cxnLst/>
            <a:rect l="l" t="t" r="r" b="b"/>
            <a:pathLst>
              <a:path w="5040630" h="16509">
                <a:moveTo>
                  <a:pt x="4931954" y="0"/>
                </a:moveTo>
                <a:lnTo>
                  <a:pt x="0" y="0"/>
                </a:lnTo>
                <a:lnTo>
                  <a:pt x="0" y="16510"/>
                </a:lnTo>
                <a:lnTo>
                  <a:pt x="5040448" y="16510"/>
                </a:lnTo>
                <a:lnTo>
                  <a:pt x="4931954" y="0"/>
                </a:lnTo>
                <a:close/>
              </a:path>
            </a:pathLst>
          </a:custGeom>
          <a:solidFill>
            <a:srgbClr val="665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0" y="6676390"/>
            <a:ext cx="5140960" cy="16510"/>
          </a:xfrm>
          <a:custGeom>
            <a:avLst/>
            <a:gdLst/>
            <a:ahLst/>
            <a:cxnLst/>
            <a:rect l="l" t="t" r="r" b="b"/>
            <a:pathLst>
              <a:path w="5140960" h="16509">
                <a:moveTo>
                  <a:pt x="5032102" y="0"/>
                </a:moveTo>
                <a:lnTo>
                  <a:pt x="0" y="0"/>
                </a:lnTo>
                <a:lnTo>
                  <a:pt x="0" y="16509"/>
                </a:lnTo>
                <a:lnTo>
                  <a:pt x="5140597" y="16509"/>
                </a:lnTo>
                <a:lnTo>
                  <a:pt x="5032102" y="0"/>
                </a:lnTo>
                <a:close/>
              </a:path>
            </a:pathLst>
          </a:custGeom>
          <a:solidFill>
            <a:srgbClr val="67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0" y="6690359"/>
            <a:ext cx="5232400" cy="16510"/>
          </a:xfrm>
          <a:custGeom>
            <a:avLst/>
            <a:gdLst/>
            <a:ahLst/>
            <a:cxnLst/>
            <a:rect l="l" t="t" r="r" b="b"/>
            <a:pathLst>
              <a:path w="5232400" h="16509">
                <a:moveTo>
                  <a:pt x="5123905" y="0"/>
                </a:moveTo>
                <a:lnTo>
                  <a:pt x="0" y="0"/>
                </a:lnTo>
                <a:lnTo>
                  <a:pt x="0" y="16510"/>
                </a:lnTo>
                <a:lnTo>
                  <a:pt x="5232400" y="16510"/>
                </a:lnTo>
                <a:lnTo>
                  <a:pt x="5123905" y="0"/>
                </a:lnTo>
                <a:close/>
              </a:path>
            </a:pathLst>
          </a:custGeom>
          <a:solidFill>
            <a:srgbClr val="675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0" y="6705600"/>
            <a:ext cx="5332730" cy="16510"/>
          </a:xfrm>
          <a:custGeom>
            <a:avLst/>
            <a:gdLst/>
            <a:ahLst/>
            <a:cxnLst/>
            <a:rect l="l" t="t" r="r" b="b"/>
            <a:pathLst>
              <a:path w="5332730" h="16509">
                <a:moveTo>
                  <a:pt x="5224054" y="0"/>
                </a:moveTo>
                <a:lnTo>
                  <a:pt x="0" y="0"/>
                </a:lnTo>
                <a:lnTo>
                  <a:pt x="0" y="16510"/>
                </a:lnTo>
                <a:lnTo>
                  <a:pt x="5332548" y="16510"/>
                </a:lnTo>
                <a:lnTo>
                  <a:pt x="5224054" y="0"/>
                </a:lnTo>
                <a:close/>
              </a:path>
            </a:pathLst>
          </a:custGeom>
          <a:solidFill>
            <a:srgbClr val="685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0" y="6720840"/>
            <a:ext cx="5433060" cy="16510"/>
          </a:xfrm>
          <a:custGeom>
            <a:avLst/>
            <a:gdLst/>
            <a:ahLst/>
            <a:cxnLst/>
            <a:rect l="l" t="t" r="r" b="b"/>
            <a:pathLst>
              <a:path w="5433060" h="16509">
                <a:moveTo>
                  <a:pt x="5324202" y="0"/>
                </a:moveTo>
                <a:lnTo>
                  <a:pt x="0" y="0"/>
                </a:lnTo>
                <a:lnTo>
                  <a:pt x="0" y="16509"/>
                </a:lnTo>
                <a:lnTo>
                  <a:pt x="5432697" y="16509"/>
                </a:lnTo>
                <a:lnTo>
                  <a:pt x="5324202" y="0"/>
                </a:lnTo>
                <a:close/>
              </a:path>
            </a:pathLst>
          </a:custGeom>
          <a:solidFill>
            <a:srgbClr val="695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0" y="6736080"/>
            <a:ext cx="5533390" cy="16510"/>
          </a:xfrm>
          <a:custGeom>
            <a:avLst/>
            <a:gdLst/>
            <a:ahLst/>
            <a:cxnLst/>
            <a:rect l="l" t="t" r="r" b="b"/>
            <a:pathLst>
              <a:path w="5533390" h="16509">
                <a:moveTo>
                  <a:pt x="5424351" y="0"/>
                </a:moveTo>
                <a:lnTo>
                  <a:pt x="0" y="0"/>
                </a:lnTo>
                <a:lnTo>
                  <a:pt x="0" y="16510"/>
                </a:lnTo>
                <a:lnTo>
                  <a:pt x="5532845" y="16510"/>
                </a:lnTo>
                <a:lnTo>
                  <a:pt x="5424351" y="0"/>
                </a:lnTo>
                <a:close/>
              </a:path>
            </a:pathLst>
          </a:custGeom>
          <a:solidFill>
            <a:srgbClr val="6A5B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0" y="6751319"/>
            <a:ext cx="5624830" cy="15240"/>
          </a:xfrm>
          <a:custGeom>
            <a:avLst/>
            <a:gdLst/>
            <a:ahLst/>
            <a:cxnLst/>
            <a:rect l="l" t="t" r="r" b="b"/>
            <a:pathLst>
              <a:path w="5624830" h="15240">
                <a:moveTo>
                  <a:pt x="5524500" y="0"/>
                </a:moveTo>
                <a:lnTo>
                  <a:pt x="0" y="0"/>
                </a:lnTo>
                <a:lnTo>
                  <a:pt x="0" y="15239"/>
                </a:lnTo>
                <a:lnTo>
                  <a:pt x="5624648" y="15239"/>
                </a:lnTo>
                <a:lnTo>
                  <a:pt x="5524500" y="0"/>
                </a:lnTo>
                <a:close/>
              </a:path>
            </a:pathLst>
          </a:custGeom>
          <a:solidFill>
            <a:srgbClr val="6B5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0" y="6765290"/>
            <a:ext cx="5725160" cy="16510"/>
          </a:xfrm>
          <a:custGeom>
            <a:avLst/>
            <a:gdLst/>
            <a:ahLst/>
            <a:cxnLst/>
            <a:rect l="l" t="t" r="r" b="b"/>
            <a:pathLst>
              <a:path w="5725160" h="16509">
                <a:moveTo>
                  <a:pt x="5616302" y="0"/>
                </a:moveTo>
                <a:lnTo>
                  <a:pt x="0" y="0"/>
                </a:lnTo>
                <a:lnTo>
                  <a:pt x="0" y="16509"/>
                </a:lnTo>
                <a:lnTo>
                  <a:pt x="5724797" y="16509"/>
                </a:lnTo>
                <a:lnTo>
                  <a:pt x="5616302" y="0"/>
                </a:lnTo>
                <a:close/>
              </a:path>
            </a:pathLst>
          </a:custGeom>
          <a:solidFill>
            <a:srgbClr val="6B5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0" y="6780530"/>
            <a:ext cx="5825490" cy="16510"/>
          </a:xfrm>
          <a:custGeom>
            <a:avLst/>
            <a:gdLst/>
            <a:ahLst/>
            <a:cxnLst/>
            <a:rect l="l" t="t" r="r" b="b"/>
            <a:pathLst>
              <a:path w="5825490" h="16509">
                <a:moveTo>
                  <a:pt x="5716451" y="0"/>
                </a:moveTo>
                <a:lnTo>
                  <a:pt x="0" y="0"/>
                </a:lnTo>
                <a:lnTo>
                  <a:pt x="0" y="16510"/>
                </a:lnTo>
                <a:lnTo>
                  <a:pt x="5824945" y="16510"/>
                </a:lnTo>
                <a:lnTo>
                  <a:pt x="5716451" y="0"/>
                </a:lnTo>
                <a:close/>
              </a:path>
            </a:pathLst>
          </a:custGeom>
          <a:solidFill>
            <a:srgbClr val="6C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0" y="6795769"/>
            <a:ext cx="5925185" cy="16510"/>
          </a:xfrm>
          <a:custGeom>
            <a:avLst/>
            <a:gdLst/>
            <a:ahLst/>
            <a:cxnLst/>
            <a:rect l="l" t="t" r="r" b="b"/>
            <a:pathLst>
              <a:path w="5925185" h="16509">
                <a:moveTo>
                  <a:pt x="5816600" y="0"/>
                </a:moveTo>
                <a:lnTo>
                  <a:pt x="0" y="0"/>
                </a:lnTo>
                <a:lnTo>
                  <a:pt x="0" y="16509"/>
                </a:lnTo>
                <a:lnTo>
                  <a:pt x="5925094" y="16509"/>
                </a:lnTo>
                <a:lnTo>
                  <a:pt x="5816600" y="0"/>
                </a:lnTo>
                <a:close/>
              </a:path>
            </a:pathLst>
          </a:custGeom>
          <a:solidFill>
            <a:srgbClr val="6D5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0" y="6811009"/>
            <a:ext cx="6017260" cy="15240"/>
          </a:xfrm>
          <a:custGeom>
            <a:avLst/>
            <a:gdLst/>
            <a:ahLst/>
            <a:cxnLst/>
            <a:rect l="l" t="t" r="r" b="b"/>
            <a:pathLst>
              <a:path w="6017260" h="15240">
                <a:moveTo>
                  <a:pt x="5916748" y="0"/>
                </a:moveTo>
                <a:lnTo>
                  <a:pt x="0" y="0"/>
                </a:lnTo>
                <a:lnTo>
                  <a:pt x="0" y="15240"/>
                </a:lnTo>
                <a:lnTo>
                  <a:pt x="6016897" y="15240"/>
                </a:lnTo>
                <a:lnTo>
                  <a:pt x="5916748" y="0"/>
                </a:lnTo>
                <a:close/>
              </a:path>
            </a:pathLst>
          </a:custGeom>
          <a:solidFill>
            <a:srgbClr val="6E5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0" y="6824980"/>
            <a:ext cx="6117590" cy="16510"/>
          </a:xfrm>
          <a:custGeom>
            <a:avLst/>
            <a:gdLst/>
            <a:ahLst/>
            <a:cxnLst/>
            <a:rect l="l" t="t" r="r" b="b"/>
            <a:pathLst>
              <a:path w="6117590" h="16509">
                <a:moveTo>
                  <a:pt x="6008551" y="0"/>
                </a:moveTo>
                <a:lnTo>
                  <a:pt x="0" y="0"/>
                </a:lnTo>
                <a:lnTo>
                  <a:pt x="0" y="16510"/>
                </a:lnTo>
                <a:lnTo>
                  <a:pt x="6117045" y="16510"/>
                </a:lnTo>
                <a:lnTo>
                  <a:pt x="6008551" y="0"/>
                </a:lnTo>
                <a:close/>
              </a:path>
            </a:pathLst>
          </a:custGeom>
          <a:solidFill>
            <a:srgbClr val="6E6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0" y="6840219"/>
            <a:ext cx="6217285" cy="16510"/>
          </a:xfrm>
          <a:custGeom>
            <a:avLst/>
            <a:gdLst/>
            <a:ahLst/>
            <a:cxnLst/>
            <a:rect l="l" t="t" r="r" b="b"/>
            <a:pathLst>
              <a:path w="6217285" h="16509">
                <a:moveTo>
                  <a:pt x="6108700" y="0"/>
                </a:moveTo>
                <a:lnTo>
                  <a:pt x="0" y="0"/>
                </a:lnTo>
                <a:lnTo>
                  <a:pt x="0" y="16509"/>
                </a:lnTo>
                <a:lnTo>
                  <a:pt x="6217194" y="16509"/>
                </a:lnTo>
                <a:lnTo>
                  <a:pt x="6108700" y="0"/>
                </a:lnTo>
                <a:close/>
              </a:path>
            </a:pathLst>
          </a:custGeom>
          <a:solidFill>
            <a:srgbClr val="6F6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0" y="6855460"/>
            <a:ext cx="6225540" cy="2540"/>
          </a:xfrm>
          <a:custGeom>
            <a:avLst/>
            <a:gdLst/>
            <a:ahLst/>
            <a:cxnLst/>
            <a:rect l="l" t="t" r="r" b="b"/>
            <a:pathLst>
              <a:path w="6225540" h="2540">
                <a:moveTo>
                  <a:pt x="6208848" y="0"/>
                </a:moveTo>
                <a:lnTo>
                  <a:pt x="0" y="0"/>
                </a:lnTo>
                <a:lnTo>
                  <a:pt x="0" y="2540"/>
                </a:lnTo>
                <a:lnTo>
                  <a:pt x="6225540" y="2540"/>
                </a:lnTo>
                <a:lnTo>
                  <a:pt x="6208848" y="0"/>
                </a:lnTo>
                <a:close/>
              </a:path>
            </a:pathLst>
          </a:custGeom>
          <a:solidFill>
            <a:srgbClr val="706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1898650" y="6021069"/>
            <a:ext cx="4326255" cy="836930"/>
          </a:xfrm>
          <a:custGeom>
            <a:avLst/>
            <a:gdLst/>
            <a:ahLst/>
            <a:cxnLst/>
            <a:rect l="l" t="t" r="r" b="b"/>
            <a:pathLst>
              <a:path w="4326255" h="836929">
                <a:moveTo>
                  <a:pt x="580390" y="212090"/>
                </a:moveTo>
                <a:lnTo>
                  <a:pt x="570230" y="203200"/>
                </a:lnTo>
                <a:lnTo>
                  <a:pt x="532130" y="184150"/>
                </a:lnTo>
                <a:lnTo>
                  <a:pt x="474980" y="144780"/>
                </a:lnTo>
                <a:lnTo>
                  <a:pt x="341630" y="86360"/>
                </a:lnTo>
                <a:lnTo>
                  <a:pt x="274320" y="58420"/>
                </a:lnTo>
                <a:lnTo>
                  <a:pt x="227330" y="38100"/>
                </a:lnTo>
                <a:lnTo>
                  <a:pt x="208280" y="29210"/>
                </a:lnTo>
                <a:lnTo>
                  <a:pt x="151130" y="29210"/>
                </a:lnTo>
                <a:lnTo>
                  <a:pt x="114300" y="19050"/>
                </a:lnTo>
                <a:lnTo>
                  <a:pt x="104140" y="19050"/>
                </a:lnTo>
                <a:lnTo>
                  <a:pt x="85090" y="8890"/>
                </a:lnTo>
                <a:lnTo>
                  <a:pt x="66040" y="0"/>
                </a:lnTo>
                <a:lnTo>
                  <a:pt x="46990" y="0"/>
                </a:lnTo>
                <a:lnTo>
                  <a:pt x="38100" y="38100"/>
                </a:lnTo>
                <a:lnTo>
                  <a:pt x="0" y="96520"/>
                </a:lnTo>
                <a:lnTo>
                  <a:pt x="104140" y="173990"/>
                </a:lnTo>
                <a:lnTo>
                  <a:pt x="227330" y="289560"/>
                </a:lnTo>
                <a:lnTo>
                  <a:pt x="303530" y="270510"/>
                </a:lnTo>
                <a:lnTo>
                  <a:pt x="542290" y="462280"/>
                </a:lnTo>
                <a:lnTo>
                  <a:pt x="485140" y="279400"/>
                </a:lnTo>
                <a:lnTo>
                  <a:pt x="497713" y="270510"/>
                </a:lnTo>
                <a:lnTo>
                  <a:pt x="580390" y="212090"/>
                </a:lnTo>
                <a:close/>
              </a:path>
              <a:path w="4326255" h="836929">
                <a:moveTo>
                  <a:pt x="4325925" y="836930"/>
                </a:moveTo>
                <a:lnTo>
                  <a:pt x="2258060" y="443230"/>
                </a:lnTo>
                <a:lnTo>
                  <a:pt x="2001520" y="309880"/>
                </a:lnTo>
                <a:lnTo>
                  <a:pt x="1860550" y="232410"/>
                </a:lnTo>
                <a:lnTo>
                  <a:pt x="1827415" y="222250"/>
                </a:lnTo>
                <a:lnTo>
                  <a:pt x="1765300" y="203200"/>
                </a:lnTo>
                <a:lnTo>
                  <a:pt x="1631950" y="154940"/>
                </a:lnTo>
                <a:lnTo>
                  <a:pt x="1480820" y="86360"/>
                </a:lnTo>
                <a:lnTo>
                  <a:pt x="1404620" y="67310"/>
                </a:lnTo>
                <a:lnTo>
                  <a:pt x="1337310" y="57150"/>
                </a:lnTo>
                <a:lnTo>
                  <a:pt x="1242060" y="57150"/>
                </a:lnTo>
                <a:lnTo>
                  <a:pt x="1203960" y="96520"/>
                </a:lnTo>
                <a:lnTo>
                  <a:pt x="1184910" y="260350"/>
                </a:lnTo>
                <a:lnTo>
                  <a:pt x="1280160" y="222250"/>
                </a:lnTo>
                <a:lnTo>
                  <a:pt x="1328420" y="270510"/>
                </a:lnTo>
                <a:lnTo>
                  <a:pt x="1423670" y="299720"/>
                </a:lnTo>
                <a:lnTo>
                  <a:pt x="1517650" y="491490"/>
                </a:lnTo>
                <a:lnTo>
                  <a:pt x="1822450" y="627380"/>
                </a:lnTo>
                <a:lnTo>
                  <a:pt x="2419350" y="627380"/>
                </a:lnTo>
                <a:lnTo>
                  <a:pt x="4299305" y="836930"/>
                </a:lnTo>
                <a:lnTo>
                  <a:pt x="4325925" y="83693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1357630" y="6098539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1120139" y="6117589"/>
            <a:ext cx="93979" cy="97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8660" y="2286000"/>
            <a:ext cx="264667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75260"/>
          </a:xfrm>
          <a:custGeom>
            <a:avLst/>
            <a:gdLst/>
            <a:ahLst/>
            <a:cxnLst/>
            <a:rect l="l" t="t" r="r" b="b"/>
            <a:pathLst>
              <a:path w="9146540" h="175260">
                <a:moveTo>
                  <a:pt x="9146540" y="0"/>
                </a:moveTo>
                <a:lnTo>
                  <a:pt x="0" y="0"/>
                </a:lnTo>
                <a:lnTo>
                  <a:pt x="0" y="83820"/>
                </a:lnTo>
                <a:lnTo>
                  <a:pt x="0" y="92710"/>
                </a:lnTo>
                <a:lnTo>
                  <a:pt x="0" y="175260"/>
                </a:lnTo>
                <a:lnTo>
                  <a:pt x="9146540" y="175260"/>
                </a:lnTo>
                <a:lnTo>
                  <a:pt x="9146540" y="92710"/>
                </a:lnTo>
                <a:lnTo>
                  <a:pt x="9146540" y="8382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663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25018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3340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4178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5016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58419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66801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1778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1778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7518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687070" y="0"/>
                </a:moveTo>
                <a:lnTo>
                  <a:pt x="0" y="0"/>
                </a:lnTo>
                <a:lnTo>
                  <a:pt x="0" y="91440"/>
                </a:lnTo>
                <a:lnTo>
                  <a:pt x="687070" y="91440"/>
                </a:lnTo>
                <a:lnTo>
                  <a:pt x="687070" y="0"/>
                </a:lnTo>
                <a:close/>
              </a:path>
              <a:path w="9146540" h="91440">
                <a:moveTo>
                  <a:pt x="9146540" y="0"/>
                </a:moveTo>
                <a:lnTo>
                  <a:pt x="2211070" y="0"/>
                </a:lnTo>
                <a:lnTo>
                  <a:pt x="221107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8356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687070" y="0"/>
                </a:moveTo>
                <a:lnTo>
                  <a:pt x="0" y="0"/>
                </a:lnTo>
                <a:lnTo>
                  <a:pt x="0" y="91440"/>
                </a:lnTo>
                <a:lnTo>
                  <a:pt x="687070" y="91440"/>
                </a:lnTo>
                <a:lnTo>
                  <a:pt x="687070" y="0"/>
                </a:lnTo>
                <a:close/>
              </a:path>
              <a:path w="9146540" h="91440">
                <a:moveTo>
                  <a:pt x="9146540" y="0"/>
                </a:moveTo>
                <a:lnTo>
                  <a:pt x="2211070" y="0"/>
                </a:lnTo>
                <a:lnTo>
                  <a:pt x="221107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9194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687070" y="0"/>
                </a:moveTo>
                <a:lnTo>
                  <a:pt x="0" y="0"/>
                </a:lnTo>
                <a:lnTo>
                  <a:pt x="0" y="91440"/>
                </a:lnTo>
                <a:lnTo>
                  <a:pt x="687070" y="91440"/>
                </a:lnTo>
                <a:lnTo>
                  <a:pt x="687070" y="0"/>
                </a:lnTo>
                <a:close/>
              </a:path>
              <a:path w="9146540" h="91440">
                <a:moveTo>
                  <a:pt x="9146540" y="0"/>
                </a:moveTo>
                <a:lnTo>
                  <a:pt x="2211070" y="0"/>
                </a:lnTo>
                <a:lnTo>
                  <a:pt x="221107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100329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687070" y="0"/>
                </a:moveTo>
                <a:lnTo>
                  <a:pt x="0" y="0"/>
                </a:lnTo>
                <a:lnTo>
                  <a:pt x="0" y="91440"/>
                </a:lnTo>
                <a:lnTo>
                  <a:pt x="687070" y="91440"/>
                </a:lnTo>
                <a:lnTo>
                  <a:pt x="687070" y="0"/>
                </a:lnTo>
                <a:close/>
              </a:path>
              <a:path w="9146540" h="91440">
                <a:moveTo>
                  <a:pt x="9146540" y="0"/>
                </a:moveTo>
                <a:lnTo>
                  <a:pt x="2211070" y="0"/>
                </a:lnTo>
                <a:lnTo>
                  <a:pt x="221107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108584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687070" y="0"/>
                </a:moveTo>
                <a:lnTo>
                  <a:pt x="0" y="0"/>
                </a:lnTo>
                <a:lnTo>
                  <a:pt x="0" y="92710"/>
                </a:lnTo>
                <a:lnTo>
                  <a:pt x="687070" y="92710"/>
                </a:lnTo>
                <a:lnTo>
                  <a:pt x="687070" y="0"/>
                </a:lnTo>
                <a:close/>
              </a:path>
              <a:path w="9146540" h="92709">
                <a:moveTo>
                  <a:pt x="9146540" y="0"/>
                </a:moveTo>
                <a:lnTo>
                  <a:pt x="2211070" y="0"/>
                </a:lnTo>
                <a:lnTo>
                  <a:pt x="221107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11709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4826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482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12534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13373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14211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15049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15887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6725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75514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8402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92277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20066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20904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21742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22580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23418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24244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25082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25920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26758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27597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28435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292735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0" y="45720"/>
                </a:moveTo>
                <a:lnTo>
                  <a:pt x="9146540" y="45720"/>
                </a:lnTo>
                <a:lnTo>
                  <a:pt x="9146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301116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0" y="21589"/>
                </a:moveTo>
                <a:lnTo>
                  <a:pt x="9146540" y="21589"/>
                </a:lnTo>
                <a:lnTo>
                  <a:pt x="91465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2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488315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0" y="59689"/>
                </a:moveTo>
                <a:lnTo>
                  <a:pt x="9146540" y="59689"/>
                </a:lnTo>
                <a:lnTo>
                  <a:pt x="914654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49352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501777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51028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518540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52692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53530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54368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55206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56045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568705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57721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58547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593851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60223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610616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618998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627380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63563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64401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652398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66078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66916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6775450"/>
            <a:ext cx="9144000" cy="82550"/>
          </a:xfrm>
          <a:custGeom>
            <a:avLst/>
            <a:gdLst/>
            <a:ahLst/>
            <a:cxnLst/>
            <a:rect l="l" t="t" r="r" b="b"/>
            <a:pathLst>
              <a:path w="9144000" h="82550">
                <a:moveTo>
                  <a:pt x="0" y="8255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82550"/>
                </a:lnTo>
                <a:lnTo>
                  <a:pt x="0" y="82550"/>
                </a:lnTo>
                <a:close/>
              </a:path>
            </a:pathLst>
          </a:custGeom>
          <a:solidFill>
            <a:srgbClr val="001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488314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5080"/>
                </a:lnTo>
                <a:lnTo>
                  <a:pt x="0" y="635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6350"/>
                </a:lnTo>
                <a:lnTo>
                  <a:pt x="9146540" y="508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490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4914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4927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4940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4953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4966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4979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4992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50050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5017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50317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504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5057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5069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5083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5096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5109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512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5134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514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5161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5173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518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519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521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5226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5238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5251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A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5264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527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52908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5303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5316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5328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5342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368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380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393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407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420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433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445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458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4724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485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497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5105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5232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40"/>
                </a:lnTo>
                <a:lnTo>
                  <a:pt x="9146540" y="15240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537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549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56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57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58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601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614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56273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5640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5654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5666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56794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5692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5704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5718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5731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57442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5756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576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5783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57962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5808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58216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-1270" y="5834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-1270" y="5848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-1270" y="5861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8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-1270" y="587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-1270" y="5886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-1270" y="5899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-1270" y="59131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-1270" y="59258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-1270" y="593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-1270" y="5951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-1270" y="5963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-1270" y="5977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-1270" y="5990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-1270" y="6003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-1270" y="6015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-1270" y="6028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40"/>
                </a:lnTo>
                <a:lnTo>
                  <a:pt x="9146540" y="152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-1270" y="6042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2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-1270" y="6055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7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-1270" y="6068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70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-1270" y="60807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-1270" y="60934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-1270" y="61074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-1270" y="6120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-1270" y="6132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-1270" y="61455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-1270" y="6159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-1270" y="617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-1270" y="6184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-1270" y="6197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-1270" y="6210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-1270" y="6224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-1270" y="6236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-1270" y="6249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-1270" y="62623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-1270" y="6275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-1270" y="6289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-1270" y="63017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-1270" y="631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-1270" y="6327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-1270" y="6339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-1270" y="6353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-1270" y="6366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-1270" y="63792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-1270" y="6391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-1270" y="6404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-1270" y="6418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-1270" y="64312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-1270" y="6443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-1270" y="64566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-1270" y="6469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-1270" y="6496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-1270" y="6508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-1270" y="6521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-1270" y="653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-1270" y="654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-1270" y="6560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-1270" y="6573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-1270" y="6586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-1270" y="6598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-1270" y="6612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-1270" y="6625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-1270" y="6638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-1270" y="6650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-1270" y="6663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-1270" y="6677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4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-1270" y="669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4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-1270" y="6703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3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-1270" y="67157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-1270" y="6729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-1270" y="6742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-1270" y="67551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-1270" y="676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-1270" y="6780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-1270" y="6794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-1270" y="6807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-1270" y="6819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-1270" y="584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-1270" y="11810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-1270" y="2374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-1270" y="2959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-1270" y="3556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-1270" y="4152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-1270" y="4749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-1270" y="53467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-1270" y="5930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-1270" y="65277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3302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3302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-1270" y="7124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687070" y="0"/>
                </a:moveTo>
                <a:lnTo>
                  <a:pt x="0" y="0"/>
                </a:lnTo>
                <a:lnTo>
                  <a:pt x="0" y="66040"/>
                </a:lnTo>
                <a:lnTo>
                  <a:pt x="687070" y="66040"/>
                </a:lnTo>
                <a:lnTo>
                  <a:pt x="687070" y="0"/>
                </a:lnTo>
                <a:close/>
              </a:path>
              <a:path w="9146540" h="66040">
                <a:moveTo>
                  <a:pt x="9146540" y="0"/>
                </a:moveTo>
                <a:lnTo>
                  <a:pt x="2211070" y="0"/>
                </a:lnTo>
                <a:lnTo>
                  <a:pt x="221107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-1270" y="77215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687070" y="0"/>
                </a:moveTo>
                <a:lnTo>
                  <a:pt x="0" y="0"/>
                </a:lnTo>
                <a:lnTo>
                  <a:pt x="0" y="64770"/>
                </a:lnTo>
                <a:lnTo>
                  <a:pt x="687070" y="64770"/>
                </a:lnTo>
                <a:lnTo>
                  <a:pt x="687070" y="0"/>
                </a:lnTo>
                <a:close/>
              </a:path>
              <a:path w="9146540" h="64769">
                <a:moveTo>
                  <a:pt x="9146540" y="0"/>
                </a:moveTo>
                <a:lnTo>
                  <a:pt x="2211070" y="0"/>
                </a:lnTo>
                <a:lnTo>
                  <a:pt x="221107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-1270" y="83184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687070" y="0"/>
                </a:moveTo>
                <a:lnTo>
                  <a:pt x="0" y="0"/>
                </a:lnTo>
                <a:lnTo>
                  <a:pt x="0" y="64770"/>
                </a:lnTo>
                <a:lnTo>
                  <a:pt x="687070" y="64770"/>
                </a:lnTo>
                <a:lnTo>
                  <a:pt x="687070" y="0"/>
                </a:lnTo>
                <a:close/>
              </a:path>
              <a:path w="9146540" h="64769">
                <a:moveTo>
                  <a:pt x="9146540" y="0"/>
                </a:moveTo>
                <a:lnTo>
                  <a:pt x="2211070" y="0"/>
                </a:lnTo>
                <a:lnTo>
                  <a:pt x="221107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-1270" y="89153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687070" y="0"/>
                </a:moveTo>
                <a:lnTo>
                  <a:pt x="0" y="0"/>
                </a:lnTo>
                <a:lnTo>
                  <a:pt x="0" y="64770"/>
                </a:lnTo>
                <a:lnTo>
                  <a:pt x="687070" y="64770"/>
                </a:lnTo>
                <a:lnTo>
                  <a:pt x="687070" y="0"/>
                </a:lnTo>
                <a:close/>
              </a:path>
              <a:path w="9146540" h="64769">
                <a:moveTo>
                  <a:pt x="9146540" y="0"/>
                </a:moveTo>
                <a:lnTo>
                  <a:pt x="2211070" y="0"/>
                </a:lnTo>
                <a:lnTo>
                  <a:pt x="221107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-1270" y="9512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687070" y="0"/>
                </a:moveTo>
                <a:lnTo>
                  <a:pt x="0" y="0"/>
                </a:lnTo>
                <a:lnTo>
                  <a:pt x="0" y="64770"/>
                </a:lnTo>
                <a:lnTo>
                  <a:pt x="687070" y="64770"/>
                </a:lnTo>
                <a:lnTo>
                  <a:pt x="687070" y="0"/>
                </a:lnTo>
                <a:close/>
              </a:path>
              <a:path w="9146540" h="64769">
                <a:moveTo>
                  <a:pt x="9146540" y="0"/>
                </a:moveTo>
                <a:lnTo>
                  <a:pt x="2211070" y="0"/>
                </a:lnTo>
                <a:lnTo>
                  <a:pt x="221107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-1270" y="100964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687070" y="0"/>
                </a:moveTo>
                <a:lnTo>
                  <a:pt x="0" y="0"/>
                </a:lnTo>
                <a:lnTo>
                  <a:pt x="0" y="66040"/>
                </a:lnTo>
                <a:lnTo>
                  <a:pt x="687070" y="66040"/>
                </a:lnTo>
                <a:lnTo>
                  <a:pt x="687070" y="0"/>
                </a:lnTo>
                <a:close/>
              </a:path>
              <a:path w="9146540" h="66040">
                <a:moveTo>
                  <a:pt x="9146540" y="0"/>
                </a:moveTo>
                <a:lnTo>
                  <a:pt x="2211070" y="0"/>
                </a:lnTo>
                <a:lnTo>
                  <a:pt x="221107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-1270" y="106933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687070" y="0"/>
                </a:moveTo>
                <a:lnTo>
                  <a:pt x="0" y="0"/>
                </a:lnTo>
                <a:lnTo>
                  <a:pt x="0" y="66040"/>
                </a:lnTo>
                <a:lnTo>
                  <a:pt x="687070" y="66040"/>
                </a:lnTo>
                <a:lnTo>
                  <a:pt x="687070" y="0"/>
                </a:lnTo>
                <a:close/>
              </a:path>
              <a:path w="9146540" h="66040">
                <a:moveTo>
                  <a:pt x="9146540" y="0"/>
                </a:moveTo>
                <a:lnTo>
                  <a:pt x="2211070" y="0"/>
                </a:lnTo>
                <a:lnTo>
                  <a:pt x="221107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-1270" y="11290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687070" y="0"/>
                </a:moveTo>
                <a:lnTo>
                  <a:pt x="0" y="0"/>
                </a:lnTo>
                <a:lnTo>
                  <a:pt x="0" y="66040"/>
                </a:lnTo>
                <a:lnTo>
                  <a:pt x="687070" y="66040"/>
                </a:lnTo>
                <a:lnTo>
                  <a:pt x="687070" y="0"/>
                </a:lnTo>
                <a:close/>
              </a:path>
              <a:path w="9146540" h="66040">
                <a:moveTo>
                  <a:pt x="9146540" y="0"/>
                </a:moveTo>
                <a:lnTo>
                  <a:pt x="2211070" y="0"/>
                </a:lnTo>
                <a:lnTo>
                  <a:pt x="221107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-1270" y="11887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3048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3048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-1270" y="124840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-1270" y="13081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-1270" y="13677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-1270" y="142620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-1270" y="14859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-1270" y="15455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-1270" y="160527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-1270" y="166497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-1270" y="172465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-1270" y="17843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-1270" y="184277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-1270" y="19024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-1270" y="19621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-1270" y="20218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-1270" y="20815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-1270" y="213995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-1270" y="219964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-1270" y="22593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-1270" y="23190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-1270" y="23787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-1270" y="24384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-1270" y="24980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-1270" y="25565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-1270" y="261620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-1270" y="26758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-1270" y="273557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-1270" y="279526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-1270" y="28549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-1270" y="29146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-1270" y="29730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-1270" y="3032759"/>
            <a:ext cx="9146540" cy="125730"/>
          </a:xfrm>
          <a:custGeom>
            <a:avLst/>
            <a:gdLst/>
            <a:ahLst/>
            <a:cxnLst/>
            <a:rect l="l" t="t" r="r" b="b"/>
            <a:pathLst>
              <a:path w="9146540" h="125730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0" y="64770"/>
                </a:lnTo>
                <a:lnTo>
                  <a:pt x="0" y="125730"/>
                </a:lnTo>
                <a:lnTo>
                  <a:pt x="9146540" y="125730"/>
                </a:lnTo>
                <a:lnTo>
                  <a:pt x="9146540" y="6477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-1270" y="31521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-1270" y="32118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-1270" y="32715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-1270" y="33312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-1270" y="33896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-1270" y="34493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-1270" y="35090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-1270" y="356869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-1270" y="36283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-1270" y="36880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-1270" y="374649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-1270" y="38061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-1270" y="38658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-1270" y="392556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-1270" y="39852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-1270" y="404494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-1270" y="41033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-1270" y="416306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-1270" y="422274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-1270" y="42824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-1270" y="434213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-1270" y="44018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-1270" y="44615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-1270" y="451993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-1270" y="457961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-1270" y="46393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-1270" y="469899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-1270" y="47586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-1270" y="48183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6248552" y="6031229"/>
            <a:ext cx="28575" cy="10160"/>
          </a:xfrm>
          <a:custGeom>
            <a:avLst/>
            <a:gdLst/>
            <a:ahLst/>
            <a:cxnLst/>
            <a:rect l="l" t="t" r="r" b="b"/>
            <a:pathLst>
              <a:path w="28575" h="10160">
                <a:moveTo>
                  <a:pt x="13817" y="0"/>
                </a:moveTo>
                <a:lnTo>
                  <a:pt x="0" y="10160"/>
                </a:lnTo>
                <a:lnTo>
                  <a:pt x="28331" y="10160"/>
                </a:lnTo>
                <a:lnTo>
                  <a:pt x="13817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4169557" y="6040120"/>
            <a:ext cx="2124075" cy="12700"/>
          </a:xfrm>
          <a:custGeom>
            <a:avLst/>
            <a:gdLst/>
            <a:ahLst/>
            <a:cxnLst/>
            <a:rect l="l" t="t" r="r" b="b"/>
            <a:pathLst>
              <a:path w="2124075" h="12700">
                <a:moveTo>
                  <a:pt x="164952" y="0"/>
                </a:moveTo>
                <a:lnTo>
                  <a:pt x="30716" y="0"/>
                </a:lnTo>
                <a:lnTo>
                  <a:pt x="0" y="12699"/>
                </a:lnTo>
                <a:lnTo>
                  <a:pt x="176150" y="12699"/>
                </a:lnTo>
                <a:lnTo>
                  <a:pt x="164952" y="0"/>
                </a:lnTo>
                <a:close/>
              </a:path>
              <a:path w="2124075" h="12700">
                <a:moveTo>
                  <a:pt x="2105512" y="0"/>
                </a:moveTo>
                <a:lnTo>
                  <a:pt x="2080721" y="0"/>
                </a:lnTo>
                <a:lnTo>
                  <a:pt x="2063449" y="12699"/>
                </a:lnTo>
                <a:lnTo>
                  <a:pt x="2123655" y="12699"/>
                </a:lnTo>
                <a:lnTo>
                  <a:pt x="2105512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4144975" y="6051549"/>
            <a:ext cx="2162810" cy="11430"/>
          </a:xfrm>
          <a:custGeom>
            <a:avLst/>
            <a:gdLst/>
            <a:ahLst/>
            <a:cxnLst/>
            <a:rect l="l" t="t" r="r" b="b"/>
            <a:pathLst>
              <a:path w="2162810" h="11429">
                <a:moveTo>
                  <a:pt x="209689" y="11430"/>
                </a:moveTo>
                <a:lnTo>
                  <a:pt x="199605" y="0"/>
                </a:lnTo>
                <a:lnTo>
                  <a:pt x="27647" y="0"/>
                </a:lnTo>
                <a:lnTo>
                  <a:pt x="0" y="11430"/>
                </a:lnTo>
                <a:lnTo>
                  <a:pt x="209689" y="11430"/>
                </a:lnTo>
                <a:close/>
              </a:path>
              <a:path w="2162810" h="11429">
                <a:moveTo>
                  <a:pt x="2162746" y="11430"/>
                </a:moveTo>
                <a:lnTo>
                  <a:pt x="2146414" y="0"/>
                </a:lnTo>
                <a:lnTo>
                  <a:pt x="2089759" y="0"/>
                </a:lnTo>
                <a:lnTo>
                  <a:pt x="2074214" y="11430"/>
                </a:lnTo>
                <a:lnTo>
                  <a:pt x="2162746" y="1143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4117340" y="6062979"/>
            <a:ext cx="2207260" cy="11430"/>
          </a:xfrm>
          <a:custGeom>
            <a:avLst/>
            <a:gdLst/>
            <a:ahLst/>
            <a:cxnLst/>
            <a:rect l="l" t="t" r="r" b="b"/>
            <a:pathLst>
              <a:path w="2207260" h="11429">
                <a:moveTo>
                  <a:pt x="247396" y="11430"/>
                </a:moveTo>
                <a:lnTo>
                  <a:pt x="237324" y="0"/>
                </a:lnTo>
                <a:lnTo>
                  <a:pt x="27635" y="0"/>
                </a:lnTo>
                <a:lnTo>
                  <a:pt x="0" y="11430"/>
                </a:lnTo>
                <a:lnTo>
                  <a:pt x="247396" y="11430"/>
                </a:lnTo>
                <a:close/>
              </a:path>
              <a:path w="2207260" h="11429">
                <a:moveTo>
                  <a:pt x="2206714" y="11430"/>
                </a:moveTo>
                <a:lnTo>
                  <a:pt x="2190381" y="0"/>
                </a:lnTo>
                <a:lnTo>
                  <a:pt x="2101850" y="0"/>
                </a:lnTo>
                <a:lnTo>
                  <a:pt x="2086305" y="11430"/>
                </a:lnTo>
                <a:lnTo>
                  <a:pt x="2206714" y="1143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4096169" y="6073139"/>
            <a:ext cx="2244725" cy="12700"/>
          </a:xfrm>
          <a:custGeom>
            <a:avLst/>
            <a:gdLst/>
            <a:ahLst/>
            <a:cxnLst/>
            <a:rect l="l" t="t" r="r" b="b"/>
            <a:pathLst>
              <a:path w="2244725" h="12700">
                <a:moveTo>
                  <a:pt x="277533" y="10160"/>
                </a:moveTo>
                <a:lnTo>
                  <a:pt x="272491" y="10160"/>
                </a:lnTo>
                <a:lnTo>
                  <a:pt x="272491" y="1270"/>
                </a:lnTo>
                <a:lnTo>
                  <a:pt x="268008" y="1270"/>
                </a:lnTo>
                <a:lnTo>
                  <a:pt x="268008" y="0"/>
                </a:lnTo>
                <a:lnTo>
                  <a:pt x="22694" y="0"/>
                </a:lnTo>
                <a:lnTo>
                  <a:pt x="22694" y="1270"/>
                </a:lnTo>
                <a:lnTo>
                  <a:pt x="11645" y="1270"/>
                </a:lnTo>
                <a:lnTo>
                  <a:pt x="11645" y="10160"/>
                </a:lnTo>
                <a:lnTo>
                  <a:pt x="0" y="10160"/>
                </a:lnTo>
                <a:lnTo>
                  <a:pt x="0" y="12700"/>
                </a:lnTo>
                <a:lnTo>
                  <a:pt x="277533" y="12700"/>
                </a:lnTo>
                <a:lnTo>
                  <a:pt x="277533" y="10160"/>
                </a:lnTo>
                <a:close/>
              </a:path>
              <a:path w="2244725" h="12700">
                <a:moveTo>
                  <a:pt x="2244204" y="12700"/>
                </a:moveTo>
                <a:lnTo>
                  <a:pt x="2226068" y="0"/>
                </a:lnTo>
                <a:lnTo>
                  <a:pt x="2109190" y="0"/>
                </a:lnTo>
                <a:lnTo>
                  <a:pt x="2091931" y="12700"/>
                </a:lnTo>
                <a:lnTo>
                  <a:pt x="2244204" y="1270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4077119" y="6084569"/>
            <a:ext cx="2277110" cy="11430"/>
          </a:xfrm>
          <a:custGeom>
            <a:avLst/>
            <a:gdLst/>
            <a:ahLst/>
            <a:cxnLst/>
            <a:rect l="l" t="t" r="r" b="b"/>
            <a:pathLst>
              <a:path w="2277110" h="11429">
                <a:moveTo>
                  <a:pt x="306654" y="11430"/>
                </a:moveTo>
                <a:lnTo>
                  <a:pt x="296583" y="0"/>
                </a:lnTo>
                <a:lnTo>
                  <a:pt x="19050" y="0"/>
                </a:lnTo>
                <a:lnTo>
                  <a:pt x="0" y="11430"/>
                </a:lnTo>
                <a:lnTo>
                  <a:pt x="306654" y="11430"/>
                </a:lnTo>
                <a:close/>
              </a:path>
              <a:path w="2277110" h="11429">
                <a:moveTo>
                  <a:pt x="2276868" y="10160"/>
                </a:moveTo>
                <a:lnTo>
                  <a:pt x="2268702" y="10160"/>
                </a:lnTo>
                <a:lnTo>
                  <a:pt x="2268702" y="0"/>
                </a:lnTo>
                <a:lnTo>
                  <a:pt x="2105799" y="0"/>
                </a:lnTo>
                <a:lnTo>
                  <a:pt x="2105799" y="10160"/>
                </a:lnTo>
                <a:lnTo>
                  <a:pt x="2096236" y="10160"/>
                </a:lnTo>
                <a:lnTo>
                  <a:pt x="2096236" y="11430"/>
                </a:lnTo>
                <a:lnTo>
                  <a:pt x="2276868" y="11430"/>
                </a:lnTo>
                <a:lnTo>
                  <a:pt x="2276868" y="1016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4059047" y="6094729"/>
            <a:ext cx="2312670" cy="12700"/>
          </a:xfrm>
          <a:custGeom>
            <a:avLst/>
            <a:gdLst/>
            <a:ahLst/>
            <a:cxnLst/>
            <a:rect l="l" t="t" r="r" b="b"/>
            <a:pathLst>
              <a:path w="2312670" h="12700">
                <a:moveTo>
                  <a:pt x="334251" y="11430"/>
                </a:moveTo>
                <a:lnTo>
                  <a:pt x="328650" y="11430"/>
                </a:lnTo>
                <a:lnTo>
                  <a:pt x="328650" y="0"/>
                </a:lnTo>
                <a:lnTo>
                  <a:pt x="10668" y="0"/>
                </a:lnTo>
                <a:lnTo>
                  <a:pt x="10668" y="11430"/>
                </a:lnTo>
                <a:lnTo>
                  <a:pt x="0" y="11430"/>
                </a:lnTo>
                <a:lnTo>
                  <a:pt x="0" y="12700"/>
                </a:lnTo>
                <a:lnTo>
                  <a:pt x="334251" y="12700"/>
                </a:lnTo>
                <a:lnTo>
                  <a:pt x="334251" y="11430"/>
                </a:lnTo>
                <a:close/>
              </a:path>
              <a:path w="2312670" h="12700">
                <a:moveTo>
                  <a:pt x="2312174" y="12700"/>
                </a:moveTo>
                <a:lnTo>
                  <a:pt x="2294026" y="0"/>
                </a:lnTo>
                <a:lnTo>
                  <a:pt x="2116963" y="0"/>
                </a:lnTo>
                <a:lnTo>
                  <a:pt x="2063915" y="12700"/>
                </a:lnTo>
                <a:lnTo>
                  <a:pt x="2312174" y="1270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4039603" y="6106159"/>
            <a:ext cx="2346325" cy="11430"/>
          </a:xfrm>
          <a:custGeom>
            <a:avLst/>
            <a:gdLst/>
            <a:ahLst/>
            <a:cxnLst/>
            <a:rect l="l" t="t" r="r" b="b"/>
            <a:pathLst>
              <a:path w="2346325" h="11429">
                <a:moveTo>
                  <a:pt x="363207" y="11430"/>
                </a:moveTo>
                <a:lnTo>
                  <a:pt x="353123" y="0"/>
                </a:lnTo>
                <a:lnTo>
                  <a:pt x="20586" y="0"/>
                </a:lnTo>
                <a:lnTo>
                  <a:pt x="0" y="11430"/>
                </a:lnTo>
                <a:lnTo>
                  <a:pt x="363207" y="11430"/>
                </a:lnTo>
                <a:close/>
              </a:path>
              <a:path w="2346325" h="11429">
                <a:moveTo>
                  <a:pt x="626440" y="11430"/>
                </a:moveTo>
                <a:lnTo>
                  <a:pt x="617486" y="8890"/>
                </a:lnTo>
                <a:lnTo>
                  <a:pt x="604634" y="11430"/>
                </a:lnTo>
                <a:lnTo>
                  <a:pt x="626440" y="11430"/>
                </a:lnTo>
                <a:close/>
              </a:path>
              <a:path w="2346325" h="11429">
                <a:moveTo>
                  <a:pt x="2346134" y="11430"/>
                </a:moveTo>
                <a:lnTo>
                  <a:pt x="2329802" y="0"/>
                </a:lnTo>
                <a:lnTo>
                  <a:pt x="2088667" y="0"/>
                </a:lnTo>
                <a:lnTo>
                  <a:pt x="2040928" y="11430"/>
                </a:lnTo>
                <a:lnTo>
                  <a:pt x="2346134" y="1143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4019042" y="6117589"/>
            <a:ext cx="2383155" cy="11430"/>
          </a:xfrm>
          <a:custGeom>
            <a:avLst/>
            <a:gdLst/>
            <a:ahLst/>
            <a:cxnLst/>
            <a:rect l="l" t="t" r="r" b="b"/>
            <a:pathLst>
              <a:path w="2383154" h="11429">
                <a:moveTo>
                  <a:pt x="393852" y="11430"/>
                </a:moveTo>
                <a:lnTo>
                  <a:pt x="383768" y="0"/>
                </a:lnTo>
                <a:lnTo>
                  <a:pt x="20574" y="0"/>
                </a:lnTo>
                <a:lnTo>
                  <a:pt x="0" y="11430"/>
                </a:lnTo>
                <a:lnTo>
                  <a:pt x="393852" y="11430"/>
                </a:lnTo>
                <a:close/>
              </a:path>
              <a:path w="2383154" h="11429">
                <a:moveTo>
                  <a:pt x="687349" y="11430"/>
                </a:moveTo>
                <a:lnTo>
                  <a:pt x="647001" y="0"/>
                </a:lnTo>
                <a:lnTo>
                  <a:pt x="625195" y="0"/>
                </a:lnTo>
                <a:lnTo>
                  <a:pt x="567372" y="11430"/>
                </a:lnTo>
                <a:lnTo>
                  <a:pt x="687349" y="11430"/>
                </a:lnTo>
                <a:close/>
              </a:path>
              <a:path w="2383154" h="11429">
                <a:moveTo>
                  <a:pt x="2383028" y="11430"/>
                </a:moveTo>
                <a:lnTo>
                  <a:pt x="2366695" y="0"/>
                </a:lnTo>
                <a:lnTo>
                  <a:pt x="2061489" y="0"/>
                </a:lnTo>
                <a:lnTo>
                  <a:pt x="2013750" y="11430"/>
                </a:lnTo>
                <a:lnTo>
                  <a:pt x="2383028" y="11430"/>
                </a:lnTo>
                <a:close/>
              </a:path>
            </a:pathLst>
          </a:custGeom>
          <a:solidFill>
            <a:srgbClr val="4C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3876827" y="6139179"/>
            <a:ext cx="2548255" cy="11430"/>
          </a:xfrm>
          <a:custGeom>
            <a:avLst/>
            <a:gdLst/>
            <a:ahLst/>
            <a:cxnLst/>
            <a:rect l="l" t="t" r="r" b="b"/>
            <a:pathLst>
              <a:path w="2548254" h="11429">
                <a:moveTo>
                  <a:pt x="554532" y="10160"/>
                </a:moveTo>
                <a:lnTo>
                  <a:pt x="549503" y="10160"/>
                </a:lnTo>
                <a:lnTo>
                  <a:pt x="549503" y="0"/>
                </a:lnTo>
                <a:lnTo>
                  <a:pt x="23190" y="0"/>
                </a:lnTo>
                <a:lnTo>
                  <a:pt x="23190" y="10160"/>
                </a:lnTo>
                <a:lnTo>
                  <a:pt x="0" y="10160"/>
                </a:lnTo>
                <a:lnTo>
                  <a:pt x="0" y="11430"/>
                </a:lnTo>
                <a:lnTo>
                  <a:pt x="554532" y="11430"/>
                </a:lnTo>
                <a:lnTo>
                  <a:pt x="554532" y="10160"/>
                </a:lnTo>
                <a:close/>
              </a:path>
              <a:path w="2548254" h="11429">
                <a:moveTo>
                  <a:pt x="905764" y="11430"/>
                </a:moveTo>
                <a:lnTo>
                  <a:pt x="865416" y="0"/>
                </a:lnTo>
                <a:lnTo>
                  <a:pt x="658190" y="0"/>
                </a:lnTo>
                <a:lnTo>
                  <a:pt x="600367" y="11430"/>
                </a:lnTo>
                <a:lnTo>
                  <a:pt x="905764" y="11430"/>
                </a:lnTo>
                <a:close/>
              </a:path>
              <a:path w="2548254" h="11429">
                <a:moveTo>
                  <a:pt x="2548255" y="11430"/>
                </a:moveTo>
                <a:lnTo>
                  <a:pt x="2538971" y="0"/>
                </a:lnTo>
                <a:lnTo>
                  <a:pt x="1870316" y="0"/>
                </a:lnTo>
                <a:lnTo>
                  <a:pt x="1851037" y="11430"/>
                </a:lnTo>
                <a:lnTo>
                  <a:pt x="2548255" y="1143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3843654" y="6149339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3817213" y="6160769"/>
            <a:ext cx="2626995" cy="12700"/>
          </a:xfrm>
          <a:custGeom>
            <a:avLst/>
            <a:gdLst/>
            <a:ahLst/>
            <a:cxnLst/>
            <a:rect l="l" t="t" r="r" b="b"/>
            <a:pathLst>
              <a:path w="2626995" h="12700">
                <a:moveTo>
                  <a:pt x="1010310" y="8890"/>
                </a:moveTo>
                <a:lnTo>
                  <a:pt x="1001725" y="8890"/>
                </a:lnTo>
                <a:lnTo>
                  <a:pt x="1001725" y="0"/>
                </a:lnTo>
                <a:lnTo>
                  <a:pt x="17703" y="0"/>
                </a:lnTo>
                <a:lnTo>
                  <a:pt x="17703" y="8890"/>
                </a:lnTo>
                <a:lnTo>
                  <a:pt x="0" y="8890"/>
                </a:lnTo>
                <a:lnTo>
                  <a:pt x="0" y="12700"/>
                </a:lnTo>
                <a:lnTo>
                  <a:pt x="1010310" y="12700"/>
                </a:lnTo>
                <a:lnTo>
                  <a:pt x="1010310" y="8890"/>
                </a:lnTo>
                <a:close/>
              </a:path>
              <a:path w="2626995" h="12700">
                <a:moveTo>
                  <a:pt x="2626449" y="12700"/>
                </a:moveTo>
                <a:lnTo>
                  <a:pt x="2616123" y="0"/>
                </a:lnTo>
                <a:lnTo>
                  <a:pt x="1893519" y="0"/>
                </a:lnTo>
                <a:lnTo>
                  <a:pt x="1872094" y="12700"/>
                </a:lnTo>
                <a:lnTo>
                  <a:pt x="2626449" y="12700"/>
                </a:lnTo>
                <a:close/>
              </a:path>
            </a:pathLst>
          </a:custGeom>
          <a:solidFill>
            <a:srgbClr val="4F3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3788003" y="6172199"/>
            <a:ext cx="2664460" cy="11430"/>
          </a:xfrm>
          <a:custGeom>
            <a:avLst/>
            <a:gdLst/>
            <a:ahLst/>
            <a:cxnLst/>
            <a:rect l="l" t="t" r="r" b="b"/>
            <a:pathLst>
              <a:path w="2664460" h="11429">
                <a:moveTo>
                  <a:pt x="1051674" y="7620"/>
                </a:moveTo>
                <a:lnTo>
                  <a:pt x="1045540" y="7620"/>
                </a:lnTo>
                <a:lnTo>
                  <a:pt x="1045540" y="0"/>
                </a:lnTo>
                <a:lnTo>
                  <a:pt x="16433" y="0"/>
                </a:lnTo>
                <a:lnTo>
                  <a:pt x="16433" y="7620"/>
                </a:lnTo>
                <a:lnTo>
                  <a:pt x="0" y="7620"/>
                </a:lnTo>
                <a:lnTo>
                  <a:pt x="0" y="11430"/>
                </a:lnTo>
                <a:lnTo>
                  <a:pt x="1051674" y="11430"/>
                </a:lnTo>
                <a:lnTo>
                  <a:pt x="1051674" y="7620"/>
                </a:lnTo>
                <a:close/>
              </a:path>
              <a:path w="2664460" h="11429">
                <a:moveTo>
                  <a:pt x="2663914" y="11430"/>
                </a:moveTo>
                <a:lnTo>
                  <a:pt x="2654617" y="0"/>
                </a:lnTo>
                <a:lnTo>
                  <a:pt x="1903450" y="0"/>
                </a:lnTo>
                <a:lnTo>
                  <a:pt x="1884172" y="11430"/>
                </a:lnTo>
                <a:lnTo>
                  <a:pt x="2663914" y="11430"/>
                </a:lnTo>
                <a:close/>
              </a:path>
            </a:pathLst>
          </a:custGeom>
          <a:solidFill>
            <a:srgbClr val="4F3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3759289" y="6182359"/>
            <a:ext cx="2701925" cy="12700"/>
          </a:xfrm>
          <a:custGeom>
            <a:avLst/>
            <a:gdLst/>
            <a:ahLst/>
            <a:cxnLst/>
            <a:rect l="l" t="t" r="r" b="b"/>
            <a:pathLst>
              <a:path w="2701925" h="12700">
                <a:moveTo>
                  <a:pt x="1085938" y="7620"/>
                </a:moveTo>
                <a:lnTo>
                  <a:pt x="1082675" y="7620"/>
                </a:lnTo>
                <a:lnTo>
                  <a:pt x="1082675" y="0"/>
                </a:lnTo>
                <a:lnTo>
                  <a:pt x="15938" y="0"/>
                </a:lnTo>
                <a:lnTo>
                  <a:pt x="15938" y="7620"/>
                </a:lnTo>
                <a:lnTo>
                  <a:pt x="0" y="7620"/>
                </a:lnTo>
                <a:lnTo>
                  <a:pt x="0" y="12700"/>
                </a:lnTo>
                <a:lnTo>
                  <a:pt x="1085938" y="12700"/>
                </a:lnTo>
                <a:lnTo>
                  <a:pt x="1085938" y="7620"/>
                </a:lnTo>
                <a:close/>
              </a:path>
              <a:path w="2701925" h="12700">
                <a:moveTo>
                  <a:pt x="2701912" y="12700"/>
                </a:moveTo>
                <a:lnTo>
                  <a:pt x="2691587" y="0"/>
                </a:lnTo>
                <a:lnTo>
                  <a:pt x="1915033" y="0"/>
                </a:lnTo>
                <a:lnTo>
                  <a:pt x="1893608" y="12700"/>
                </a:lnTo>
                <a:lnTo>
                  <a:pt x="2701912" y="12700"/>
                </a:lnTo>
                <a:close/>
              </a:path>
            </a:pathLst>
          </a:custGeom>
          <a:solidFill>
            <a:srgbClr val="503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3734384" y="6193789"/>
            <a:ext cx="2735580" cy="11430"/>
          </a:xfrm>
          <a:custGeom>
            <a:avLst/>
            <a:gdLst/>
            <a:ahLst/>
            <a:cxnLst/>
            <a:rect l="l" t="t" r="r" b="b"/>
            <a:pathLst>
              <a:path w="2735579" h="11429">
                <a:moveTo>
                  <a:pt x="1117384" y="11430"/>
                </a:moveTo>
                <a:lnTo>
                  <a:pt x="1111504" y="0"/>
                </a:lnTo>
                <a:lnTo>
                  <a:pt x="22415" y="0"/>
                </a:lnTo>
                <a:lnTo>
                  <a:pt x="0" y="11430"/>
                </a:lnTo>
                <a:lnTo>
                  <a:pt x="1117384" y="11430"/>
                </a:lnTo>
                <a:close/>
              </a:path>
              <a:path w="2735579" h="11429">
                <a:moveTo>
                  <a:pt x="2735072" y="11430"/>
                </a:moveTo>
                <a:lnTo>
                  <a:pt x="2725788" y="0"/>
                </a:lnTo>
                <a:lnTo>
                  <a:pt x="1920659" y="0"/>
                </a:lnTo>
                <a:lnTo>
                  <a:pt x="1901380" y="11430"/>
                </a:lnTo>
                <a:lnTo>
                  <a:pt x="2735072" y="11430"/>
                </a:lnTo>
                <a:close/>
              </a:path>
            </a:pathLst>
          </a:custGeom>
          <a:solidFill>
            <a:srgbClr val="514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3711956" y="6205219"/>
            <a:ext cx="2767330" cy="11430"/>
          </a:xfrm>
          <a:custGeom>
            <a:avLst/>
            <a:gdLst/>
            <a:ahLst/>
            <a:cxnLst/>
            <a:rect l="l" t="t" r="r" b="b"/>
            <a:pathLst>
              <a:path w="2767329" h="11429">
                <a:moveTo>
                  <a:pt x="1145705" y="11430"/>
                </a:moveTo>
                <a:lnTo>
                  <a:pt x="1139812" y="0"/>
                </a:lnTo>
                <a:lnTo>
                  <a:pt x="22428" y="0"/>
                </a:lnTo>
                <a:lnTo>
                  <a:pt x="0" y="11430"/>
                </a:lnTo>
                <a:lnTo>
                  <a:pt x="1145705" y="11430"/>
                </a:lnTo>
                <a:close/>
              </a:path>
              <a:path w="2767329" h="11429">
                <a:moveTo>
                  <a:pt x="2766784" y="11430"/>
                </a:moveTo>
                <a:lnTo>
                  <a:pt x="2757500" y="0"/>
                </a:lnTo>
                <a:lnTo>
                  <a:pt x="1923808" y="0"/>
                </a:lnTo>
                <a:lnTo>
                  <a:pt x="1904530" y="11430"/>
                </a:lnTo>
                <a:lnTo>
                  <a:pt x="2766784" y="11430"/>
                </a:lnTo>
                <a:close/>
              </a:path>
            </a:pathLst>
          </a:custGeom>
          <a:solidFill>
            <a:srgbClr val="524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3693629" y="6215379"/>
            <a:ext cx="2792730" cy="12700"/>
          </a:xfrm>
          <a:custGeom>
            <a:avLst/>
            <a:gdLst/>
            <a:ahLst/>
            <a:cxnLst/>
            <a:rect l="l" t="t" r="r" b="b"/>
            <a:pathLst>
              <a:path w="2792729" h="12700">
                <a:moveTo>
                  <a:pt x="1168603" y="7620"/>
                </a:moveTo>
                <a:lnTo>
                  <a:pt x="1165339" y="7620"/>
                </a:lnTo>
                <a:lnTo>
                  <a:pt x="1165339" y="0"/>
                </a:lnTo>
                <a:lnTo>
                  <a:pt x="13347" y="0"/>
                </a:lnTo>
                <a:lnTo>
                  <a:pt x="13347" y="7620"/>
                </a:lnTo>
                <a:lnTo>
                  <a:pt x="0" y="7620"/>
                </a:lnTo>
                <a:lnTo>
                  <a:pt x="0" y="12700"/>
                </a:lnTo>
                <a:lnTo>
                  <a:pt x="1168603" y="12700"/>
                </a:lnTo>
                <a:lnTo>
                  <a:pt x="1168603" y="7620"/>
                </a:lnTo>
                <a:close/>
              </a:path>
              <a:path w="2792729" h="12700">
                <a:moveTo>
                  <a:pt x="2792336" y="7620"/>
                </a:moveTo>
                <a:lnTo>
                  <a:pt x="2787180" y="7620"/>
                </a:lnTo>
                <a:lnTo>
                  <a:pt x="2787180" y="0"/>
                </a:lnTo>
                <a:lnTo>
                  <a:pt x="1918563" y="0"/>
                </a:lnTo>
                <a:lnTo>
                  <a:pt x="1918563" y="7620"/>
                </a:lnTo>
                <a:lnTo>
                  <a:pt x="1904911" y="7620"/>
                </a:lnTo>
                <a:lnTo>
                  <a:pt x="1904911" y="12700"/>
                </a:lnTo>
                <a:lnTo>
                  <a:pt x="2792336" y="12700"/>
                </a:lnTo>
                <a:lnTo>
                  <a:pt x="2792336" y="7620"/>
                </a:lnTo>
                <a:close/>
              </a:path>
            </a:pathLst>
          </a:custGeom>
          <a:solidFill>
            <a:srgbClr val="534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3664267" y="6226809"/>
            <a:ext cx="2832100" cy="11430"/>
          </a:xfrm>
          <a:custGeom>
            <a:avLst/>
            <a:gdLst/>
            <a:ahLst/>
            <a:cxnLst/>
            <a:rect l="l" t="t" r="r" b="b"/>
            <a:pathLst>
              <a:path w="2832100" h="11429">
                <a:moveTo>
                  <a:pt x="1204506" y="11430"/>
                </a:moveTo>
                <a:lnTo>
                  <a:pt x="1198613" y="0"/>
                </a:lnTo>
                <a:lnTo>
                  <a:pt x="26428" y="0"/>
                </a:lnTo>
                <a:lnTo>
                  <a:pt x="0" y="11430"/>
                </a:lnTo>
                <a:lnTo>
                  <a:pt x="1204506" y="11430"/>
                </a:lnTo>
                <a:close/>
              </a:path>
              <a:path w="2832100" h="11429">
                <a:moveTo>
                  <a:pt x="2832011" y="11430"/>
                </a:moveTo>
                <a:lnTo>
                  <a:pt x="2822727" y="0"/>
                </a:lnTo>
                <a:lnTo>
                  <a:pt x="1930654" y="0"/>
                </a:lnTo>
                <a:lnTo>
                  <a:pt x="1898116" y="11430"/>
                </a:lnTo>
                <a:lnTo>
                  <a:pt x="2832011" y="11430"/>
                </a:lnTo>
                <a:close/>
              </a:path>
            </a:pathLst>
          </a:custGeom>
          <a:solidFill>
            <a:srgbClr val="534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3641572" y="6236969"/>
            <a:ext cx="2864485" cy="12700"/>
          </a:xfrm>
          <a:custGeom>
            <a:avLst/>
            <a:gdLst/>
            <a:ahLst/>
            <a:cxnLst/>
            <a:rect l="l" t="t" r="r" b="b"/>
            <a:pathLst>
              <a:path w="2864484" h="12700">
                <a:moveTo>
                  <a:pt x="1231442" y="6350"/>
                </a:moveTo>
                <a:lnTo>
                  <a:pt x="1228178" y="6350"/>
                </a:lnTo>
                <a:lnTo>
                  <a:pt x="1228178" y="0"/>
                </a:lnTo>
                <a:lnTo>
                  <a:pt x="18288" y="0"/>
                </a:lnTo>
                <a:lnTo>
                  <a:pt x="18288" y="6350"/>
                </a:lnTo>
                <a:lnTo>
                  <a:pt x="0" y="6350"/>
                </a:lnTo>
                <a:lnTo>
                  <a:pt x="0" y="12700"/>
                </a:lnTo>
                <a:lnTo>
                  <a:pt x="1231442" y="12700"/>
                </a:lnTo>
                <a:lnTo>
                  <a:pt x="1231442" y="6350"/>
                </a:lnTo>
                <a:close/>
              </a:path>
              <a:path w="2864484" h="12700">
                <a:moveTo>
                  <a:pt x="2864002" y="12700"/>
                </a:moveTo>
                <a:lnTo>
                  <a:pt x="2853677" y="0"/>
                </a:lnTo>
                <a:lnTo>
                  <a:pt x="1924418" y="0"/>
                </a:lnTo>
                <a:lnTo>
                  <a:pt x="1888261" y="12700"/>
                </a:lnTo>
                <a:lnTo>
                  <a:pt x="2864002" y="12700"/>
                </a:lnTo>
                <a:close/>
              </a:path>
            </a:pathLst>
          </a:custGeom>
          <a:solidFill>
            <a:srgbClr val="544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3610927" y="6248399"/>
            <a:ext cx="2903220" cy="11430"/>
          </a:xfrm>
          <a:custGeom>
            <a:avLst/>
            <a:gdLst/>
            <a:ahLst/>
            <a:cxnLst/>
            <a:rect l="l" t="t" r="r" b="b"/>
            <a:pathLst>
              <a:path w="2903220" h="11429">
                <a:moveTo>
                  <a:pt x="1267650" y="6350"/>
                </a:moveTo>
                <a:lnTo>
                  <a:pt x="1264704" y="6350"/>
                </a:lnTo>
                <a:lnTo>
                  <a:pt x="1264704" y="0"/>
                </a:lnTo>
                <a:lnTo>
                  <a:pt x="13157" y="0"/>
                </a:lnTo>
                <a:lnTo>
                  <a:pt x="13157" y="6350"/>
                </a:lnTo>
                <a:lnTo>
                  <a:pt x="0" y="6350"/>
                </a:lnTo>
                <a:lnTo>
                  <a:pt x="0" y="11430"/>
                </a:lnTo>
                <a:lnTo>
                  <a:pt x="1267650" y="11430"/>
                </a:lnTo>
                <a:lnTo>
                  <a:pt x="1267650" y="6350"/>
                </a:lnTo>
                <a:close/>
              </a:path>
              <a:path w="2903220" h="11429">
                <a:moveTo>
                  <a:pt x="2902902" y="11430"/>
                </a:moveTo>
                <a:lnTo>
                  <a:pt x="2893606" y="0"/>
                </a:lnTo>
                <a:lnTo>
                  <a:pt x="1922526" y="0"/>
                </a:lnTo>
                <a:lnTo>
                  <a:pt x="1889975" y="11430"/>
                </a:lnTo>
                <a:lnTo>
                  <a:pt x="2902902" y="11430"/>
                </a:lnTo>
                <a:close/>
              </a:path>
            </a:pathLst>
          </a:custGeom>
          <a:solidFill>
            <a:srgbClr val="554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3594455" y="6259829"/>
            <a:ext cx="2929255" cy="11430"/>
          </a:xfrm>
          <a:custGeom>
            <a:avLst/>
            <a:gdLst/>
            <a:ahLst/>
            <a:cxnLst/>
            <a:rect l="l" t="t" r="r" b="b"/>
            <a:pathLst>
              <a:path w="2929254" h="11429">
                <a:moveTo>
                  <a:pt x="1289685" y="5080"/>
                </a:moveTo>
                <a:lnTo>
                  <a:pt x="1286738" y="5080"/>
                </a:lnTo>
                <a:lnTo>
                  <a:pt x="1286738" y="0"/>
                </a:lnTo>
                <a:lnTo>
                  <a:pt x="12026" y="0"/>
                </a:lnTo>
                <a:lnTo>
                  <a:pt x="12026" y="5080"/>
                </a:lnTo>
                <a:lnTo>
                  <a:pt x="0" y="5080"/>
                </a:lnTo>
                <a:lnTo>
                  <a:pt x="0" y="11430"/>
                </a:lnTo>
                <a:lnTo>
                  <a:pt x="1289685" y="11430"/>
                </a:lnTo>
                <a:lnTo>
                  <a:pt x="1289685" y="5080"/>
                </a:lnTo>
                <a:close/>
              </a:path>
              <a:path w="2929254" h="11429">
                <a:moveTo>
                  <a:pt x="2928658" y="11430"/>
                </a:moveTo>
                <a:lnTo>
                  <a:pt x="2919374" y="0"/>
                </a:lnTo>
                <a:lnTo>
                  <a:pt x="1906447" y="0"/>
                </a:lnTo>
                <a:lnTo>
                  <a:pt x="1873897" y="11430"/>
                </a:lnTo>
                <a:lnTo>
                  <a:pt x="2928658" y="11430"/>
                </a:lnTo>
                <a:close/>
              </a:path>
            </a:pathLst>
          </a:custGeom>
          <a:solidFill>
            <a:srgbClr val="56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3553282" y="6269989"/>
            <a:ext cx="2978150" cy="11430"/>
          </a:xfrm>
          <a:custGeom>
            <a:avLst/>
            <a:gdLst/>
            <a:ahLst/>
            <a:cxnLst/>
            <a:rect l="l" t="t" r="r" b="b"/>
            <a:pathLst>
              <a:path w="2978150" h="11429">
                <a:moveTo>
                  <a:pt x="1337716" y="11430"/>
                </a:moveTo>
                <a:lnTo>
                  <a:pt x="1331836" y="0"/>
                </a:lnTo>
                <a:lnTo>
                  <a:pt x="35293" y="0"/>
                </a:lnTo>
                <a:lnTo>
                  <a:pt x="0" y="11430"/>
                </a:lnTo>
                <a:lnTo>
                  <a:pt x="1337716" y="11430"/>
                </a:lnTo>
                <a:close/>
              </a:path>
              <a:path w="2978150" h="11429">
                <a:moveTo>
                  <a:pt x="2978086" y="11430"/>
                </a:moveTo>
                <a:lnTo>
                  <a:pt x="2968802" y="0"/>
                </a:lnTo>
                <a:lnTo>
                  <a:pt x="1918690" y="0"/>
                </a:lnTo>
                <a:lnTo>
                  <a:pt x="1886140" y="11430"/>
                </a:lnTo>
                <a:lnTo>
                  <a:pt x="2978086" y="11430"/>
                </a:lnTo>
                <a:close/>
              </a:path>
            </a:pathLst>
          </a:custGeom>
          <a:solidFill>
            <a:srgbClr val="574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3518001" y="6281419"/>
            <a:ext cx="3023235" cy="11430"/>
          </a:xfrm>
          <a:custGeom>
            <a:avLst/>
            <a:gdLst/>
            <a:ahLst/>
            <a:cxnLst/>
            <a:rect l="l" t="t" r="r" b="b"/>
            <a:pathLst>
              <a:path w="3023234" h="11429">
                <a:moveTo>
                  <a:pt x="1378889" y="11430"/>
                </a:moveTo>
                <a:lnTo>
                  <a:pt x="1372997" y="0"/>
                </a:lnTo>
                <a:lnTo>
                  <a:pt x="35280" y="0"/>
                </a:lnTo>
                <a:lnTo>
                  <a:pt x="0" y="11430"/>
                </a:lnTo>
                <a:lnTo>
                  <a:pt x="1378889" y="11430"/>
                </a:lnTo>
                <a:close/>
              </a:path>
              <a:path w="3023234" h="11429">
                <a:moveTo>
                  <a:pt x="3022650" y="11430"/>
                </a:moveTo>
                <a:lnTo>
                  <a:pt x="3013367" y="0"/>
                </a:lnTo>
                <a:lnTo>
                  <a:pt x="1921421" y="0"/>
                </a:lnTo>
                <a:lnTo>
                  <a:pt x="1888871" y="11430"/>
                </a:lnTo>
                <a:lnTo>
                  <a:pt x="3022650" y="11430"/>
                </a:lnTo>
                <a:close/>
              </a:path>
            </a:pathLst>
          </a:custGeom>
          <a:solidFill>
            <a:srgbClr val="574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3482721" y="6291579"/>
            <a:ext cx="3067685" cy="12700"/>
          </a:xfrm>
          <a:custGeom>
            <a:avLst/>
            <a:gdLst/>
            <a:ahLst/>
            <a:cxnLst/>
            <a:rect l="l" t="t" r="r" b="b"/>
            <a:pathLst>
              <a:path w="3067684" h="12700">
                <a:moveTo>
                  <a:pt x="1420050" y="12700"/>
                </a:moveTo>
                <a:lnTo>
                  <a:pt x="1413510" y="0"/>
                </a:lnTo>
                <a:lnTo>
                  <a:pt x="39204" y="0"/>
                </a:lnTo>
                <a:lnTo>
                  <a:pt x="0" y="12700"/>
                </a:lnTo>
                <a:lnTo>
                  <a:pt x="1420050" y="12700"/>
                </a:lnTo>
                <a:close/>
              </a:path>
              <a:path w="3067684" h="12700">
                <a:moveTo>
                  <a:pt x="3067215" y="12700"/>
                </a:moveTo>
                <a:lnTo>
                  <a:pt x="3056902" y="0"/>
                </a:lnTo>
                <a:lnTo>
                  <a:pt x="1927771" y="0"/>
                </a:lnTo>
                <a:lnTo>
                  <a:pt x="1891614" y="12700"/>
                </a:lnTo>
                <a:lnTo>
                  <a:pt x="3067215" y="12700"/>
                </a:lnTo>
                <a:close/>
              </a:path>
            </a:pathLst>
          </a:custGeom>
          <a:solidFill>
            <a:srgbClr val="58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3459200" y="6303009"/>
            <a:ext cx="3100070" cy="12700"/>
          </a:xfrm>
          <a:custGeom>
            <a:avLst/>
            <a:gdLst/>
            <a:ahLst/>
            <a:cxnLst/>
            <a:rect l="l" t="t" r="r" b="b"/>
            <a:pathLst>
              <a:path w="3100070" h="12700">
                <a:moveTo>
                  <a:pt x="1461668" y="5080"/>
                </a:moveTo>
                <a:lnTo>
                  <a:pt x="1444231" y="5080"/>
                </a:lnTo>
                <a:lnTo>
                  <a:pt x="1444231" y="0"/>
                </a:lnTo>
                <a:lnTo>
                  <a:pt x="19596" y="0"/>
                </a:lnTo>
                <a:lnTo>
                  <a:pt x="19596" y="5080"/>
                </a:lnTo>
                <a:lnTo>
                  <a:pt x="0" y="5080"/>
                </a:lnTo>
                <a:lnTo>
                  <a:pt x="0" y="12700"/>
                </a:lnTo>
                <a:lnTo>
                  <a:pt x="1461668" y="12700"/>
                </a:lnTo>
                <a:lnTo>
                  <a:pt x="1461668" y="5080"/>
                </a:lnTo>
                <a:close/>
              </a:path>
              <a:path w="3100070" h="12700">
                <a:moveTo>
                  <a:pt x="3100032" y="12700"/>
                </a:moveTo>
                <a:lnTo>
                  <a:pt x="3089706" y="0"/>
                </a:lnTo>
                <a:lnTo>
                  <a:pt x="1918754" y="0"/>
                </a:lnTo>
                <a:lnTo>
                  <a:pt x="1882584" y="12700"/>
                </a:lnTo>
                <a:lnTo>
                  <a:pt x="3100032" y="12700"/>
                </a:lnTo>
                <a:close/>
              </a:path>
            </a:pathLst>
          </a:custGeom>
          <a:solidFill>
            <a:srgbClr val="594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3416071" y="6314439"/>
            <a:ext cx="3151505" cy="11430"/>
          </a:xfrm>
          <a:custGeom>
            <a:avLst/>
            <a:gdLst/>
            <a:ahLst/>
            <a:cxnLst/>
            <a:rect l="l" t="t" r="r" b="b"/>
            <a:pathLst>
              <a:path w="3151504" h="11429">
                <a:moveTo>
                  <a:pt x="1563966" y="11430"/>
                </a:moveTo>
                <a:lnTo>
                  <a:pt x="1515554" y="0"/>
                </a:lnTo>
                <a:lnTo>
                  <a:pt x="35280" y="0"/>
                </a:lnTo>
                <a:lnTo>
                  <a:pt x="0" y="11430"/>
                </a:lnTo>
                <a:lnTo>
                  <a:pt x="1563966" y="11430"/>
                </a:lnTo>
                <a:close/>
              </a:path>
              <a:path w="3151504" h="11429">
                <a:moveTo>
                  <a:pt x="3151416" y="11430"/>
                </a:moveTo>
                <a:lnTo>
                  <a:pt x="3142119" y="0"/>
                </a:lnTo>
                <a:lnTo>
                  <a:pt x="1929333" y="0"/>
                </a:lnTo>
                <a:lnTo>
                  <a:pt x="1896783" y="11430"/>
                </a:lnTo>
                <a:lnTo>
                  <a:pt x="3151416" y="11430"/>
                </a:lnTo>
                <a:close/>
              </a:path>
            </a:pathLst>
          </a:custGeom>
          <a:solidFill>
            <a:srgbClr val="5A4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3380790" y="6324599"/>
            <a:ext cx="3196590" cy="12700"/>
          </a:xfrm>
          <a:custGeom>
            <a:avLst/>
            <a:gdLst/>
            <a:ahLst/>
            <a:cxnLst/>
            <a:rect l="l" t="t" r="r" b="b"/>
            <a:pathLst>
              <a:path w="3196590" h="12700">
                <a:moveTo>
                  <a:pt x="1647659" y="12700"/>
                </a:moveTo>
                <a:lnTo>
                  <a:pt x="1593862" y="0"/>
                </a:lnTo>
                <a:lnTo>
                  <a:pt x="39204" y="0"/>
                </a:lnTo>
                <a:lnTo>
                  <a:pt x="0" y="12700"/>
                </a:lnTo>
                <a:lnTo>
                  <a:pt x="1647659" y="12700"/>
                </a:lnTo>
                <a:close/>
              </a:path>
              <a:path w="3196590" h="12700">
                <a:moveTo>
                  <a:pt x="3195980" y="12700"/>
                </a:moveTo>
                <a:lnTo>
                  <a:pt x="3185655" y="0"/>
                </a:lnTo>
                <a:lnTo>
                  <a:pt x="1935683" y="0"/>
                </a:lnTo>
                <a:lnTo>
                  <a:pt x="1899513" y="12700"/>
                </a:lnTo>
                <a:lnTo>
                  <a:pt x="3195980" y="12700"/>
                </a:lnTo>
                <a:close/>
              </a:path>
            </a:pathLst>
          </a:custGeom>
          <a:solidFill>
            <a:srgbClr val="5A4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3349421" y="6336029"/>
            <a:ext cx="3235960" cy="11430"/>
          </a:xfrm>
          <a:custGeom>
            <a:avLst/>
            <a:gdLst/>
            <a:ahLst/>
            <a:cxnLst/>
            <a:rect l="l" t="t" r="r" b="b"/>
            <a:pathLst>
              <a:path w="3235959" h="11429">
                <a:moveTo>
                  <a:pt x="1722056" y="11430"/>
                </a:moveTo>
                <a:lnTo>
                  <a:pt x="1673644" y="0"/>
                </a:lnTo>
                <a:lnTo>
                  <a:pt x="35293" y="0"/>
                </a:lnTo>
                <a:lnTo>
                  <a:pt x="0" y="11430"/>
                </a:lnTo>
                <a:lnTo>
                  <a:pt x="1722056" y="11430"/>
                </a:lnTo>
                <a:close/>
              </a:path>
              <a:path w="3235959" h="11429">
                <a:moveTo>
                  <a:pt x="3235604" y="11430"/>
                </a:moveTo>
                <a:lnTo>
                  <a:pt x="3226320" y="0"/>
                </a:lnTo>
                <a:lnTo>
                  <a:pt x="1934502" y="0"/>
                </a:lnTo>
                <a:lnTo>
                  <a:pt x="1901952" y="11430"/>
                </a:lnTo>
                <a:lnTo>
                  <a:pt x="3235604" y="11430"/>
                </a:lnTo>
                <a:close/>
              </a:path>
            </a:pathLst>
          </a:custGeom>
          <a:solidFill>
            <a:srgbClr val="5B4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3314141" y="6346189"/>
            <a:ext cx="3280410" cy="12700"/>
          </a:xfrm>
          <a:custGeom>
            <a:avLst/>
            <a:gdLst/>
            <a:ahLst/>
            <a:cxnLst/>
            <a:rect l="l" t="t" r="r" b="b"/>
            <a:pathLst>
              <a:path w="3280409" h="12700">
                <a:moveTo>
                  <a:pt x="1805749" y="12700"/>
                </a:moveTo>
                <a:lnTo>
                  <a:pt x="1751952" y="0"/>
                </a:lnTo>
                <a:lnTo>
                  <a:pt x="39204" y="0"/>
                </a:lnTo>
                <a:lnTo>
                  <a:pt x="0" y="12700"/>
                </a:lnTo>
                <a:lnTo>
                  <a:pt x="1805749" y="12700"/>
                </a:lnTo>
                <a:close/>
              </a:path>
              <a:path w="3280409" h="12700">
                <a:moveTo>
                  <a:pt x="3280168" y="12700"/>
                </a:moveTo>
                <a:lnTo>
                  <a:pt x="3269856" y="0"/>
                </a:lnTo>
                <a:lnTo>
                  <a:pt x="1940852" y="0"/>
                </a:lnTo>
                <a:lnTo>
                  <a:pt x="1904695" y="12700"/>
                </a:lnTo>
                <a:lnTo>
                  <a:pt x="3280168" y="12700"/>
                </a:lnTo>
                <a:close/>
              </a:path>
            </a:pathLst>
          </a:custGeom>
          <a:solidFill>
            <a:srgbClr val="5C4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3282772" y="6357619"/>
            <a:ext cx="3320415" cy="11430"/>
          </a:xfrm>
          <a:custGeom>
            <a:avLst/>
            <a:gdLst/>
            <a:ahLst/>
            <a:cxnLst/>
            <a:rect l="l" t="t" r="r" b="b"/>
            <a:pathLst>
              <a:path w="3320415" h="11429">
                <a:moveTo>
                  <a:pt x="1880146" y="11430"/>
                </a:moveTo>
                <a:lnTo>
                  <a:pt x="1831733" y="0"/>
                </a:lnTo>
                <a:lnTo>
                  <a:pt x="35293" y="0"/>
                </a:lnTo>
                <a:lnTo>
                  <a:pt x="0" y="11430"/>
                </a:lnTo>
                <a:lnTo>
                  <a:pt x="1880146" y="11430"/>
                </a:lnTo>
                <a:close/>
              </a:path>
              <a:path w="3320415" h="11429">
                <a:moveTo>
                  <a:pt x="3319792" y="11430"/>
                </a:moveTo>
                <a:lnTo>
                  <a:pt x="3310509" y="0"/>
                </a:lnTo>
                <a:lnTo>
                  <a:pt x="1939671" y="0"/>
                </a:lnTo>
                <a:lnTo>
                  <a:pt x="1907133" y="11430"/>
                </a:lnTo>
                <a:lnTo>
                  <a:pt x="3319792" y="11430"/>
                </a:lnTo>
                <a:close/>
              </a:path>
            </a:pathLst>
          </a:custGeom>
          <a:solidFill>
            <a:srgbClr val="5D4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3218853" y="6379209"/>
            <a:ext cx="3410585" cy="12700"/>
          </a:xfrm>
          <a:custGeom>
            <a:avLst/>
            <a:gdLst/>
            <a:ahLst/>
            <a:cxnLst/>
            <a:rect l="l" t="t" r="r" b="b"/>
            <a:pathLst>
              <a:path w="3410584" h="12700">
                <a:moveTo>
                  <a:pt x="3391972" y="0"/>
                </a:moveTo>
                <a:lnTo>
                  <a:pt x="32567" y="0"/>
                </a:lnTo>
                <a:lnTo>
                  <a:pt x="24726" y="2539"/>
                </a:lnTo>
                <a:lnTo>
                  <a:pt x="0" y="12699"/>
                </a:lnTo>
                <a:lnTo>
                  <a:pt x="3410105" y="12699"/>
                </a:lnTo>
                <a:lnTo>
                  <a:pt x="3394036" y="2539"/>
                </a:lnTo>
                <a:lnTo>
                  <a:pt x="3391972" y="0"/>
                </a:lnTo>
                <a:close/>
              </a:path>
            </a:pathLst>
          </a:custGeom>
          <a:solidFill>
            <a:srgbClr val="5E4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3194126" y="6390640"/>
            <a:ext cx="3451225" cy="11430"/>
          </a:xfrm>
          <a:custGeom>
            <a:avLst/>
            <a:gdLst/>
            <a:ahLst/>
            <a:cxnLst/>
            <a:rect l="l" t="t" r="r" b="b"/>
            <a:pathLst>
              <a:path w="3451225" h="11429">
                <a:moveTo>
                  <a:pt x="3432823" y="0"/>
                </a:moveTo>
                <a:lnTo>
                  <a:pt x="27817" y="0"/>
                </a:lnTo>
                <a:lnTo>
                  <a:pt x="0" y="11430"/>
                </a:lnTo>
                <a:lnTo>
                  <a:pt x="3450900" y="11430"/>
                </a:lnTo>
                <a:lnTo>
                  <a:pt x="3432823" y="0"/>
                </a:lnTo>
                <a:close/>
              </a:path>
            </a:pathLst>
          </a:custGeom>
          <a:solidFill>
            <a:srgbClr val="5F5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3166308" y="6402070"/>
            <a:ext cx="3496945" cy="11430"/>
          </a:xfrm>
          <a:custGeom>
            <a:avLst/>
            <a:gdLst/>
            <a:ahLst/>
            <a:cxnLst/>
            <a:rect l="l" t="t" r="r" b="b"/>
            <a:pathLst>
              <a:path w="3496945" h="11429">
                <a:moveTo>
                  <a:pt x="3478717" y="0"/>
                </a:moveTo>
                <a:lnTo>
                  <a:pt x="27817" y="0"/>
                </a:lnTo>
                <a:lnTo>
                  <a:pt x="0" y="11429"/>
                </a:lnTo>
                <a:lnTo>
                  <a:pt x="3496794" y="11429"/>
                </a:lnTo>
                <a:lnTo>
                  <a:pt x="3478717" y="0"/>
                </a:lnTo>
                <a:close/>
              </a:path>
            </a:pathLst>
          </a:custGeom>
          <a:solidFill>
            <a:srgbClr val="605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3141582" y="6412229"/>
            <a:ext cx="3537585" cy="11430"/>
          </a:xfrm>
          <a:custGeom>
            <a:avLst/>
            <a:gdLst/>
            <a:ahLst/>
            <a:cxnLst/>
            <a:rect l="l" t="t" r="r" b="b"/>
            <a:pathLst>
              <a:path w="3537584" h="11429">
                <a:moveTo>
                  <a:pt x="3519512" y="0"/>
                </a:moveTo>
                <a:lnTo>
                  <a:pt x="27817" y="0"/>
                </a:lnTo>
                <a:lnTo>
                  <a:pt x="0" y="11430"/>
                </a:lnTo>
                <a:lnTo>
                  <a:pt x="3537589" y="11430"/>
                </a:lnTo>
                <a:lnTo>
                  <a:pt x="3519512" y="0"/>
                </a:lnTo>
                <a:close/>
              </a:path>
            </a:pathLst>
          </a:custGeom>
          <a:solidFill>
            <a:srgbClr val="615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3113764" y="6423659"/>
            <a:ext cx="3583940" cy="11430"/>
          </a:xfrm>
          <a:custGeom>
            <a:avLst/>
            <a:gdLst/>
            <a:ahLst/>
            <a:cxnLst/>
            <a:rect l="l" t="t" r="r" b="b"/>
            <a:pathLst>
              <a:path w="3583940" h="11429">
                <a:moveTo>
                  <a:pt x="3565406" y="0"/>
                </a:moveTo>
                <a:lnTo>
                  <a:pt x="27817" y="0"/>
                </a:lnTo>
                <a:lnTo>
                  <a:pt x="0" y="11429"/>
                </a:lnTo>
                <a:lnTo>
                  <a:pt x="3583483" y="11429"/>
                </a:lnTo>
                <a:lnTo>
                  <a:pt x="3565406" y="0"/>
                </a:lnTo>
                <a:close/>
              </a:path>
            </a:pathLst>
          </a:custGeom>
          <a:solidFill>
            <a:srgbClr val="625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3085946" y="6433819"/>
            <a:ext cx="3629660" cy="12700"/>
          </a:xfrm>
          <a:custGeom>
            <a:avLst/>
            <a:gdLst/>
            <a:ahLst/>
            <a:cxnLst/>
            <a:rect l="l" t="t" r="r" b="b"/>
            <a:pathLst>
              <a:path w="3629659" h="12700">
                <a:moveTo>
                  <a:pt x="3609292" y="0"/>
                </a:moveTo>
                <a:lnTo>
                  <a:pt x="30908" y="0"/>
                </a:lnTo>
                <a:lnTo>
                  <a:pt x="0" y="12699"/>
                </a:lnTo>
                <a:lnTo>
                  <a:pt x="3629378" y="12699"/>
                </a:lnTo>
                <a:lnTo>
                  <a:pt x="3609292" y="0"/>
                </a:lnTo>
                <a:close/>
              </a:path>
            </a:pathLst>
          </a:custGeom>
          <a:solidFill>
            <a:srgbClr val="625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3061220" y="6445250"/>
            <a:ext cx="3670300" cy="11430"/>
          </a:xfrm>
          <a:custGeom>
            <a:avLst/>
            <a:gdLst/>
            <a:ahLst/>
            <a:cxnLst/>
            <a:rect l="l" t="t" r="r" b="b"/>
            <a:pathLst>
              <a:path w="3670300" h="11429">
                <a:moveTo>
                  <a:pt x="3652096" y="0"/>
                </a:moveTo>
                <a:lnTo>
                  <a:pt x="27817" y="0"/>
                </a:lnTo>
                <a:lnTo>
                  <a:pt x="0" y="11429"/>
                </a:lnTo>
                <a:lnTo>
                  <a:pt x="3670173" y="11429"/>
                </a:lnTo>
                <a:lnTo>
                  <a:pt x="3652096" y="0"/>
                </a:lnTo>
                <a:close/>
              </a:path>
            </a:pathLst>
          </a:custGeom>
          <a:solidFill>
            <a:srgbClr val="6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3033402" y="6455409"/>
            <a:ext cx="3716654" cy="12700"/>
          </a:xfrm>
          <a:custGeom>
            <a:avLst/>
            <a:gdLst/>
            <a:ahLst/>
            <a:cxnLst/>
            <a:rect l="l" t="t" r="r" b="b"/>
            <a:pathLst>
              <a:path w="3716654" h="12700">
                <a:moveTo>
                  <a:pt x="3695982" y="0"/>
                </a:moveTo>
                <a:lnTo>
                  <a:pt x="30908" y="0"/>
                </a:lnTo>
                <a:lnTo>
                  <a:pt x="0" y="12699"/>
                </a:lnTo>
                <a:lnTo>
                  <a:pt x="3716067" y="12699"/>
                </a:lnTo>
                <a:lnTo>
                  <a:pt x="3695982" y="0"/>
                </a:lnTo>
                <a:close/>
              </a:path>
            </a:pathLst>
          </a:custGeom>
          <a:solidFill>
            <a:srgbClr val="645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3005585" y="6466840"/>
            <a:ext cx="3762375" cy="12700"/>
          </a:xfrm>
          <a:custGeom>
            <a:avLst/>
            <a:gdLst/>
            <a:ahLst/>
            <a:cxnLst/>
            <a:rect l="l" t="t" r="r" b="b"/>
            <a:pathLst>
              <a:path w="3762375" h="12700">
                <a:moveTo>
                  <a:pt x="3741876" y="0"/>
                </a:moveTo>
                <a:lnTo>
                  <a:pt x="30908" y="0"/>
                </a:lnTo>
                <a:lnTo>
                  <a:pt x="0" y="12700"/>
                </a:lnTo>
                <a:lnTo>
                  <a:pt x="3761961" y="12700"/>
                </a:lnTo>
                <a:lnTo>
                  <a:pt x="3741876" y="0"/>
                </a:lnTo>
                <a:close/>
              </a:path>
            </a:pathLst>
          </a:custGeom>
          <a:solidFill>
            <a:srgbClr val="665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2984868" y="6478269"/>
            <a:ext cx="3797300" cy="11430"/>
          </a:xfrm>
          <a:custGeom>
            <a:avLst/>
            <a:gdLst/>
            <a:ahLst/>
            <a:cxnLst/>
            <a:rect l="l" t="t" r="r" b="b"/>
            <a:pathLst>
              <a:path w="3797300" h="11429">
                <a:moveTo>
                  <a:pt x="3796728" y="8890"/>
                </a:moveTo>
                <a:lnTo>
                  <a:pt x="3787698" y="8890"/>
                </a:lnTo>
                <a:lnTo>
                  <a:pt x="3787698" y="0"/>
                </a:lnTo>
                <a:lnTo>
                  <a:pt x="12979" y="0"/>
                </a:lnTo>
                <a:lnTo>
                  <a:pt x="12979" y="8890"/>
                </a:lnTo>
                <a:lnTo>
                  <a:pt x="0" y="8890"/>
                </a:lnTo>
                <a:lnTo>
                  <a:pt x="0" y="11430"/>
                </a:lnTo>
                <a:lnTo>
                  <a:pt x="3796728" y="11430"/>
                </a:lnTo>
                <a:lnTo>
                  <a:pt x="3796728" y="8890"/>
                </a:lnTo>
                <a:close/>
              </a:path>
            </a:pathLst>
          </a:custGeom>
          <a:solidFill>
            <a:srgbClr val="665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2963157" y="6488430"/>
            <a:ext cx="3838575" cy="12700"/>
          </a:xfrm>
          <a:custGeom>
            <a:avLst/>
            <a:gdLst/>
            <a:ahLst/>
            <a:cxnLst/>
            <a:rect l="l" t="t" r="r" b="b"/>
            <a:pathLst>
              <a:path w="3838575" h="12700">
                <a:moveTo>
                  <a:pt x="3818448" y="0"/>
                </a:moveTo>
                <a:lnTo>
                  <a:pt x="21710" y="0"/>
                </a:lnTo>
                <a:lnTo>
                  <a:pt x="0" y="12700"/>
                </a:lnTo>
                <a:lnTo>
                  <a:pt x="3838534" y="12700"/>
                </a:lnTo>
                <a:lnTo>
                  <a:pt x="3818448" y="0"/>
                </a:lnTo>
                <a:close/>
              </a:path>
            </a:pathLst>
          </a:custGeom>
          <a:solidFill>
            <a:srgbClr val="665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2945789" y="6499859"/>
            <a:ext cx="3872229" cy="11430"/>
          </a:xfrm>
          <a:custGeom>
            <a:avLst/>
            <a:gdLst/>
            <a:ahLst/>
            <a:cxnLst/>
            <a:rect l="l" t="t" r="r" b="b"/>
            <a:pathLst>
              <a:path w="3872229" h="11429">
                <a:moveTo>
                  <a:pt x="3853894" y="0"/>
                </a:moveTo>
                <a:lnTo>
                  <a:pt x="19539" y="0"/>
                </a:lnTo>
                <a:lnTo>
                  <a:pt x="0" y="11429"/>
                </a:lnTo>
                <a:lnTo>
                  <a:pt x="3871971" y="11429"/>
                </a:lnTo>
                <a:lnTo>
                  <a:pt x="3853894" y="0"/>
                </a:lnTo>
                <a:close/>
              </a:path>
            </a:pathLst>
          </a:custGeom>
          <a:solidFill>
            <a:srgbClr val="67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2926249" y="6510019"/>
            <a:ext cx="3909695" cy="12700"/>
          </a:xfrm>
          <a:custGeom>
            <a:avLst/>
            <a:gdLst/>
            <a:ahLst/>
            <a:cxnLst/>
            <a:rect l="l" t="t" r="r" b="b"/>
            <a:pathLst>
              <a:path w="3909695" h="12700">
                <a:moveTo>
                  <a:pt x="3889502" y="0"/>
                </a:moveTo>
                <a:lnTo>
                  <a:pt x="21710" y="0"/>
                </a:lnTo>
                <a:lnTo>
                  <a:pt x="0" y="12699"/>
                </a:lnTo>
                <a:lnTo>
                  <a:pt x="3909587" y="12699"/>
                </a:lnTo>
                <a:lnTo>
                  <a:pt x="3889502" y="0"/>
                </a:lnTo>
                <a:close/>
              </a:path>
            </a:pathLst>
          </a:custGeom>
          <a:solidFill>
            <a:srgbClr val="685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2906709" y="6521450"/>
            <a:ext cx="3947795" cy="12700"/>
          </a:xfrm>
          <a:custGeom>
            <a:avLst/>
            <a:gdLst/>
            <a:ahLst/>
            <a:cxnLst/>
            <a:rect l="l" t="t" r="r" b="b"/>
            <a:pathLst>
              <a:path w="3947795" h="12700">
                <a:moveTo>
                  <a:pt x="3927119" y="0"/>
                </a:moveTo>
                <a:lnTo>
                  <a:pt x="21710" y="0"/>
                </a:lnTo>
                <a:lnTo>
                  <a:pt x="0" y="12700"/>
                </a:lnTo>
                <a:lnTo>
                  <a:pt x="3947204" y="12700"/>
                </a:lnTo>
                <a:lnTo>
                  <a:pt x="3927119" y="0"/>
                </a:lnTo>
                <a:close/>
              </a:path>
            </a:pathLst>
          </a:custGeom>
          <a:solidFill>
            <a:srgbClr val="695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2889340" y="6532880"/>
            <a:ext cx="3980815" cy="11430"/>
          </a:xfrm>
          <a:custGeom>
            <a:avLst/>
            <a:gdLst/>
            <a:ahLst/>
            <a:cxnLst/>
            <a:rect l="l" t="t" r="r" b="b"/>
            <a:pathLst>
              <a:path w="3980815" h="11429">
                <a:moveTo>
                  <a:pt x="3962564" y="0"/>
                </a:moveTo>
                <a:lnTo>
                  <a:pt x="19539" y="0"/>
                </a:lnTo>
                <a:lnTo>
                  <a:pt x="0" y="11430"/>
                </a:lnTo>
                <a:lnTo>
                  <a:pt x="3980641" y="11430"/>
                </a:lnTo>
                <a:lnTo>
                  <a:pt x="3962564" y="0"/>
                </a:lnTo>
                <a:close/>
              </a:path>
            </a:pathLst>
          </a:custGeom>
          <a:solidFill>
            <a:srgbClr val="695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2869800" y="6543040"/>
            <a:ext cx="4018279" cy="12700"/>
          </a:xfrm>
          <a:custGeom>
            <a:avLst/>
            <a:gdLst/>
            <a:ahLst/>
            <a:cxnLst/>
            <a:rect l="l" t="t" r="r" b="b"/>
            <a:pathLst>
              <a:path w="4018279" h="12700">
                <a:moveTo>
                  <a:pt x="3998172" y="0"/>
                </a:moveTo>
                <a:lnTo>
                  <a:pt x="21710" y="0"/>
                </a:lnTo>
                <a:lnTo>
                  <a:pt x="0" y="12699"/>
                </a:lnTo>
                <a:lnTo>
                  <a:pt x="4018258" y="12699"/>
                </a:lnTo>
                <a:lnTo>
                  <a:pt x="3998172" y="0"/>
                </a:lnTo>
                <a:close/>
              </a:path>
            </a:pathLst>
          </a:custGeom>
          <a:solidFill>
            <a:srgbClr val="6A5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2852431" y="6554469"/>
            <a:ext cx="4051935" cy="11430"/>
          </a:xfrm>
          <a:custGeom>
            <a:avLst/>
            <a:gdLst/>
            <a:ahLst/>
            <a:cxnLst/>
            <a:rect l="l" t="t" r="r" b="b"/>
            <a:pathLst>
              <a:path w="4051934" h="11429">
                <a:moveTo>
                  <a:pt x="4033618" y="0"/>
                </a:moveTo>
                <a:lnTo>
                  <a:pt x="19539" y="0"/>
                </a:lnTo>
                <a:lnTo>
                  <a:pt x="0" y="11429"/>
                </a:lnTo>
                <a:lnTo>
                  <a:pt x="4051695" y="11429"/>
                </a:lnTo>
                <a:lnTo>
                  <a:pt x="4033618" y="0"/>
                </a:lnTo>
                <a:close/>
              </a:path>
            </a:pathLst>
          </a:custGeom>
          <a:solidFill>
            <a:srgbClr val="6B5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2832892" y="6565900"/>
            <a:ext cx="4089400" cy="11430"/>
          </a:xfrm>
          <a:custGeom>
            <a:avLst/>
            <a:gdLst/>
            <a:ahLst/>
            <a:cxnLst/>
            <a:rect l="l" t="t" r="r" b="b"/>
            <a:pathLst>
              <a:path w="4089400" h="11429">
                <a:moveTo>
                  <a:pt x="4071234" y="0"/>
                </a:moveTo>
                <a:lnTo>
                  <a:pt x="19539" y="0"/>
                </a:lnTo>
                <a:lnTo>
                  <a:pt x="0" y="11429"/>
                </a:lnTo>
                <a:lnTo>
                  <a:pt x="4089311" y="11429"/>
                </a:lnTo>
                <a:lnTo>
                  <a:pt x="4071234" y="0"/>
                </a:lnTo>
                <a:close/>
              </a:path>
            </a:pathLst>
          </a:custGeom>
          <a:solidFill>
            <a:srgbClr val="6C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2813352" y="6576059"/>
            <a:ext cx="4127500" cy="12700"/>
          </a:xfrm>
          <a:custGeom>
            <a:avLst/>
            <a:gdLst/>
            <a:ahLst/>
            <a:cxnLst/>
            <a:rect l="l" t="t" r="r" b="b"/>
            <a:pathLst>
              <a:path w="4127500" h="12700">
                <a:moveTo>
                  <a:pt x="4106843" y="0"/>
                </a:moveTo>
                <a:lnTo>
                  <a:pt x="21710" y="0"/>
                </a:lnTo>
                <a:lnTo>
                  <a:pt x="0" y="12700"/>
                </a:lnTo>
                <a:lnTo>
                  <a:pt x="4126928" y="12700"/>
                </a:lnTo>
                <a:lnTo>
                  <a:pt x="4106843" y="0"/>
                </a:lnTo>
                <a:close/>
              </a:path>
            </a:pathLst>
          </a:custGeom>
          <a:solidFill>
            <a:srgbClr val="6D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2795983" y="6587490"/>
            <a:ext cx="4160520" cy="11430"/>
          </a:xfrm>
          <a:custGeom>
            <a:avLst/>
            <a:gdLst/>
            <a:ahLst/>
            <a:cxnLst/>
            <a:rect l="l" t="t" r="r" b="b"/>
            <a:pathLst>
              <a:path w="4160520" h="11429">
                <a:moveTo>
                  <a:pt x="4142288" y="0"/>
                </a:moveTo>
                <a:lnTo>
                  <a:pt x="19539" y="0"/>
                </a:lnTo>
                <a:lnTo>
                  <a:pt x="0" y="11429"/>
                </a:lnTo>
                <a:lnTo>
                  <a:pt x="4160365" y="11429"/>
                </a:lnTo>
                <a:lnTo>
                  <a:pt x="4142288" y="0"/>
                </a:lnTo>
                <a:close/>
              </a:path>
            </a:pathLst>
          </a:custGeom>
          <a:solidFill>
            <a:srgbClr val="6D5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2776443" y="6597650"/>
            <a:ext cx="4197985" cy="12700"/>
          </a:xfrm>
          <a:custGeom>
            <a:avLst/>
            <a:gdLst/>
            <a:ahLst/>
            <a:cxnLst/>
            <a:rect l="l" t="t" r="r" b="b"/>
            <a:pathLst>
              <a:path w="4197984" h="12700">
                <a:moveTo>
                  <a:pt x="4177896" y="0"/>
                </a:moveTo>
                <a:lnTo>
                  <a:pt x="21710" y="0"/>
                </a:lnTo>
                <a:lnTo>
                  <a:pt x="0" y="12700"/>
                </a:lnTo>
                <a:lnTo>
                  <a:pt x="4197982" y="12700"/>
                </a:lnTo>
                <a:lnTo>
                  <a:pt x="4177896" y="0"/>
                </a:lnTo>
                <a:close/>
              </a:path>
            </a:pathLst>
          </a:custGeom>
          <a:solidFill>
            <a:srgbClr val="6E6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2763405" y="6609079"/>
            <a:ext cx="4229735" cy="11430"/>
          </a:xfrm>
          <a:custGeom>
            <a:avLst/>
            <a:gdLst/>
            <a:ahLst/>
            <a:cxnLst/>
            <a:rect l="l" t="t" r="r" b="b"/>
            <a:pathLst>
              <a:path w="4229734" h="11429">
                <a:moveTo>
                  <a:pt x="4229722" y="6350"/>
                </a:moveTo>
                <a:lnTo>
                  <a:pt x="4214025" y="6350"/>
                </a:lnTo>
                <a:lnTo>
                  <a:pt x="4214025" y="0"/>
                </a:lnTo>
                <a:lnTo>
                  <a:pt x="9779" y="0"/>
                </a:lnTo>
                <a:lnTo>
                  <a:pt x="9779" y="6350"/>
                </a:lnTo>
                <a:lnTo>
                  <a:pt x="0" y="6350"/>
                </a:lnTo>
                <a:lnTo>
                  <a:pt x="0" y="11430"/>
                </a:lnTo>
                <a:lnTo>
                  <a:pt x="4229722" y="11430"/>
                </a:lnTo>
                <a:lnTo>
                  <a:pt x="4229722" y="6350"/>
                </a:lnTo>
                <a:close/>
              </a:path>
            </a:pathLst>
          </a:custGeom>
          <a:solidFill>
            <a:srgbClr val="6F6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2739535" y="6620509"/>
            <a:ext cx="4312285" cy="11430"/>
          </a:xfrm>
          <a:custGeom>
            <a:avLst/>
            <a:gdLst/>
            <a:ahLst/>
            <a:cxnLst/>
            <a:rect l="l" t="t" r="r" b="b"/>
            <a:pathLst>
              <a:path w="4312284" h="11429">
                <a:moveTo>
                  <a:pt x="4264260" y="0"/>
                </a:moveTo>
                <a:lnTo>
                  <a:pt x="19539" y="0"/>
                </a:lnTo>
                <a:lnTo>
                  <a:pt x="0" y="11430"/>
                </a:lnTo>
                <a:lnTo>
                  <a:pt x="4312266" y="11430"/>
                </a:lnTo>
                <a:lnTo>
                  <a:pt x="4264260" y="0"/>
                </a:lnTo>
                <a:close/>
              </a:path>
            </a:pathLst>
          </a:custGeom>
          <a:solidFill>
            <a:srgbClr val="7062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2719995" y="6630669"/>
            <a:ext cx="4380230" cy="12700"/>
          </a:xfrm>
          <a:custGeom>
            <a:avLst/>
            <a:gdLst/>
            <a:ahLst/>
            <a:cxnLst/>
            <a:rect l="l" t="t" r="r" b="b"/>
            <a:pathLst>
              <a:path w="4380230" h="12700">
                <a:moveTo>
                  <a:pt x="4326472" y="0"/>
                </a:moveTo>
                <a:lnTo>
                  <a:pt x="21710" y="0"/>
                </a:lnTo>
                <a:lnTo>
                  <a:pt x="0" y="12699"/>
                </a:lnTo>
                <a:lnTo>
                  <a:pt x="4379812" y="12699"/>
                </a:lnTo>
                <a:lnTo>
                  <a:pt x="4326472" y="0"/>
                </a:lnTo>
                <a:close/>
              </a:path>
            </a:pathLst>
          </a:custGeom>
          <a:solidFill>
            <a:srgbClr val="7063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2708046" y="6642100"/>
            <a:ext cx="4413885" cy="11430"/>
          </a:xfrm>
          <a:custGeom>
            <a:avLst/>
            <a:gdLst/>
            <a:ahLst/>
            <a:cxnLst/>
            <a:rect l="l" t="t" r="r" b="b"/>
            <a:pathLst>
              <a:path w="4413884" h="11429">
                <a:moveTo>
                  <a:pt x="4413593" y="5080"/>
                </a:moveTo>
                <a:lnTo>
                  <a:pt x="4397095" y="5080"/>
                </a:lnTo>
                <a:lnTo>
                  <a:pt x="4397095" y="0"/>
                </a:lnTo>
                <a:lnTo>
                  <a:pt x="9766" y="0"/>
                </a:lnTo>
                <a:lnTo>
                  <a:pt x="9766" y="5080"/>
                </a:lnTo>
                <a:lnTo>
                  <a:pt x="0" y="5080"/>
                </a:lnTo>
                <a:lnTo>
                  <a:pt x="0" y="11430"/>
                </a:lnTo>
                <a:lnTo>
                  <a:pt x="4413593" y="11430"/>
                </a:lnTo>
                <a:lnTo>
                  <a:pt x="4413593" y="5080"/>
                </a:lnTo>
                <a:close/>
              </a:path>
            </a:pathLst>
          </a:custGeom>
          <a:solidFill>
            <a:srgbClr val="716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2683086" y="6652259"/>
            <a:ext cx="4465955" cy="12700"/>
          </a:xfrm>
          <a:custGeom>
            <a:avLst/>
            <a:gdLst/>
            <a:ahLst/>
            <a:cxnLst/>
            <a:rect l="l" t="t" r="r" b="b"/>
            <a:pathLst>
              <a:path w="4465955" h="12700">
                <a:moveTo>
                  <a:pt x="4442063" y="0"/>
                </a:moveTo>
                <a:lnTo>
                  <a:pt x="21710" y="0"/>
                </a:lnTo>
                <a:lnTo>
                  <a:pt x="0" y="12700"/>
                </a:lnTo>
                <a:lnTo>
                  <a:pt x="4465415" y="12700"/>
                </a:lnTo>
                <a:lnTo>
                  <a:pt x="4442063" y="0"/>
                </a:lnTo>
                <a:close/>
              </a:path>
            </a:pathLst>
          </a:custGeom>
          <a:solidFill>
            <a:srgbClr val="726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2663546" y="6663690"/>
            <a:ext cx="4506595" cy="12700"/>
          </a:xfrm>
          <a:custGeom>
            <a:avLst/>
            <a:gdLst/>
            <a:ahLst/>
            <a:cxnLst/>
            <a:rect l="l" t="t" r="r" b="b"/>
            <a:pathLst>
              <a:path w="4506595" h="12700">
                <a:moveTo>
                  <a:pt x="4482620" y="0"/>
                </a:moveTo>
                <a:lnTo>
                  <a:pt x="21710" y="0"/>
                </a:lnTo>
                <a:lnTo>
                  <a:pt x="0" y="12699"/>
                </a:lnTo>
                <a:lnTo>
                  <a:pt x="4505971" y="12699"/>
                </a:lnTo>
                <a:lnTo>
                  <a:pt x="4482620" y="0"/>
                </a:lnTo>
                <a:close/>
              </a:path>
            </a:pathLst>
          </a:custGeom>
          <a:solidFill>
            <a:srgbClr val="736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2646177" y="6675119"/>
            <a:ext cx="4542155" cy="11430"/>
          </a:xfrm>
          <a:custGeom>
            <a:avLst/>
            <a:gdLst/>
            <a:ahLst/>
            <a:cxnLst/>
            <a:rect l="l" t="t" r="r" b="b"/>
            <a:pathLst>
              <a:path w="4542155" h="11429">
                <a:moveTo>
                  <a:pt x="4521005" y="0"/>
                </a:moveTo>
                <a:lnTo>
                  <a:pt x="19539" y="0"/>
                </a:lnTo>
                <a:lnTo>
                  <a:pt x="0" y="11429"/>
                </a:lnTo>
                <a:lnTo>
                  <a:pt x="4542021" y="11429"/>
                </a:lnTo>
                <a:lnTo>
                  <a:pt x="4521005" y="0"/>
                </a:lnTo>
                <a:close/>
              </a:path>
            </a:pathLst>
          </a:custGeom>
          <a:solidFill>
            <a:srgbClr val="746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2626638" y="6685280"/>
            <a:ext cx="4582795" cy="12700"/>
          </a:xfrm>
          <a:custGeom>
            <a:avLst/>
            <a:gdLst/>
            <a:ahLst/>
            <a:cxnLst/>
            <a:rect l="l" t="t" r="r" b="b"/>
            <a:pathLst>
              <a:path w="4582795" h="12700">
                <a:moveTo>
                  <a:pt x="4559226" y="0"/>
                </a:moveTo>
                <a:lnTo>
                  <a:pt x="21710" y="0"/>
                </a:lnTo>
                <a:lnTo>
                  <a:pt x="0" y="12700"/>
                </a:lnTo>
                <a:lnTo>
                  <a:pt x="4582578" y="12700"/>
                </a:lnTo>
                <a:lnTo>
                  <a:pt x="4559226" y="0"/>
                </a:lnTo>
                <a:close/>
              </a:path>
            </a:pathLst>
          </a:custGeom>
          <a:solidFill>
            <a:srgbClr val="746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2609269" y="6696709"/>
            <a:ext cx="4618990" cy="11430"/>
          </a:xfrm>
          <a:custGeom>
            <a:avLst/>
            <a:gdLst/>
            <a:ahLst/>
            <a:cxnLst/>
            <a:rect l="l" t="t" r="r" b="b"/>
            <a:pathLst>
              <a:path w="4618990" h="11429">
                <a:moveTo>
                  <a:pt x="4597611" y="0"/>
                </a:moveTo>
                <a:lnTo>
                  <a:pt x="19539" y="0"/>
                </a:lnTo>
                <a:lnTo>
                  <a:pt x="0" y="11430"/>
                </a:lnTo>
                <a:lnTo>
                  <a:pt x="4618628" y="11430"/>
                </a:lnTo>
                <a:lnTo>
                  <a:pt x="4597611" y="0"/>
                </a:lnTo>
                <a:close/>
              </a:path>
            </a:pathLst>
          </a:custGeom>
          <a:solidFill>
            <a:srgbClr val="756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2589729" y="6708140"/>
            <a:ext cx="4659630" cy="11430"/>
          </a:xfrm>
          <a:custGeom>
            <a:avLst/>
            <a:gdLst/>
            <a:ahLst/>
            <a:cxnLst/>
            <a:rect l="l" t="t" r="r" b="b"/>
            <a:pathLst>
              <a:path w="4659630" h="11429">
                <a:moveTo>
                  <a:pt x="4638168" y="0"/>
                </a:moveTo>
                <a:lnTo>
                  <a:pt x="19539" y="0"/>
                </a:lnTo>
                <a:lnTo>
                  <a:pt x="0" y="11429"/>
                </a:lnTo>
                <a:lnTo>
                  <a:pt x="4659184" y="11429"/>
                </a:lnTo>
                <a:lnTo>
                  <a:pt x="4638168" y="0"/>
                </a:lnTo>
                <a:close/>
              </a:path>
            </a:pathLst>
          </a:custGeom>
          <a:solidFill>
            <a:srgbClr val="766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2570189" y="6718300"/>
            <a:ext cx="4700270" cy="12700"/>
          </a:xfrm>
          <a:custGeom>
            <a:avLst/>
            <a:gdLst/>
            <a:ahLst/>
            <a:cxnLst/>
            <a:rect l="l" t="t" r="r" b="b"/>
            <a:pathLst>
              <a:path w="4700270" h="12700">
                <a:moveTo>
                  <a:pt x="4676389" y="0"/>
                </a:moveTo>
                <a:lnTo>
                  <a:pt x="21710" y="0"/>
                </a:lnTo>
                <a:lnTo>
                  <a:pt x="0" y="12700"/>
                </a:lnTo>
                <a:lnTo>
                  <a:pt x="4699740" y="12700"/>
                </a:lnTo>
                <a:lnTo>
                  <a:pt x="4676389" y="0"/>
                </a:lnTo>
                <a:close/>
              </a:path>
            </a:pathLst>
          </a:custGeom>
          <a:solidFill>
            <a:srgbClr val="7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2552820" y="6729730"/>
            <a:ext cx="4735830" cy="11430"/>
          </a:xfrm>
          <a:custGeom>
            <a:avLst/>
            <a:gdLst/>
            <a:ahLst/>
            <a:cxnLst/>
            <a:rect l="l" t="t" r="r" b="b"/>
            <a:pathLst>
              <a:path w="4735830" h="11429">
                <a:moveTo>
                  <a:pt x="4714774" y="0"/>
                </a:moveTo>
                <a:lnTo>
                  <a:pt x="19539" y="0"/>
                </a:lnTo>
                <a:lnTo>
                  <a:pt x="0" y="11430"/>
                </a:lnTo>
                <a:lnTo>
                  <a:pt x="4735790" y="11430"/>
                </a:lnTo>
                <a:lnTo>
                  <a:pt x="4714774" y="0"/>
                </a:lnTo>
                <a:close/>
              </a:path>
            </a:pathLst>
          </a:custGeom>
          <a:solidFill>
            <a:srgbClr val="786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2533281" y="6739890"/>
            <a:ext cx="4776470" cy="12700"/>
          </a:xfrm>
          <a:custGeom>
            <a:avLst/>
            <a:gdLst/>
            <a:ahLst/>
            <a:cxnLst/>
            <a:rect l="l" t="t" r="r" b="b"/>
            <a:pathLst>
              <a:path w="4776470" h="12700">
                <a:moveTo>
                  <a:pt x="4752995" y="0"/>
                </a:moveTo>
                <a:lnTo>
                  <a:pt x="21710" y="0"/>
                </a:lnTo>
                <a:lnTo>
                  <a:pt x="0" y="12699"/>
                </a:lnTo>
                <a:lnTo>
                  <a:pt x="4776347" y="12699"/>
                </a:lnTo>
                <a:lnTo>
                  <a:pt x="4752995" y="0"/>
                </a:lnTo>
                <a:close/>
              </a:path>
            </a:pathLst>
          </a:custGeom>
          <a:solidFill>
            <a:srgbClr val="786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2524658" y="6751319"/>
            <a:ext cx="4795520" cy="11430"/>
          </a:xfrm>
          <a:custGeom>
            <a:avLst/>
            <a:gdLst/>
            <a:ahLst/>
            <a:cxnLst/>
            <a:rect l="l" t="t" r="r" b="b"/>
            <a:pathLst>
              <a:path w="4795520" h="11429">
                <a:moveTo>
                  <a:pt x="4795469" y="2540"/>
                </a:moveTo>
                <a:lnTo>
                  <a:pt x="4784966" y="2540"/>
                </a:lnTo>
                <a:lnTo>
                  <a:pt x="4784966" y="0"/>
                </a:lnTo>
                <a:lnTo>
                  <a:pt x="8610" y="0"/>
                </a:lnTo>
                <a:lnTo>
                  <a:pt x="8610" y="2540"/>
                </a:lnTo>
                <a:lnTo>
                  <a:pt x="0" y="2540"/>
                </a:lnTo>
                <a:lnTo>
                  <a:pt x="0" y="11430"/>
                </a:lnTo>
                <a:lnTo>
                  <a:pt x="4795469" y="11430"/>
                </a:lnTo>
                <a:lnTo>
                  <a:pt x="4795469" y="2540"/>
                </a:lnTo>
                <a:close/>
              </a:path>
            </a:pathLst>
          </a:custGeom>
          <a:solidFill>
            <a:srgbClr val="796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2508059" y="6762750"/>
            <a:ext cx="4832350" cy="11430"/>
          </a:xfrm>
          <a:custGeom>
            <a:avLst/>
            <a:gdLst/>
            <a:ahLst/>
            <a:cxnLst/>
            <a:rect l="l" t="t" r="r" b="b"/>
            <a:pathLst>
              <a:path w="4832350" h="11429">
                <a:moveTo>
                  <a:pt x="4832159" y="2540"/>
                </a:moveTo>
                <a:lnTo>
                  <a:pt x="4822583" y="2540"/>
                </a:lnTo>
                <a:lnTo>
                  <a:pt x="4822583" y="0"/>
                </a:lnTo>
                <a:lnTo>
                  <a:pt x="8305" y="0"/>
                </a:lnTo>
                <a:lnTo>
                  <a:pt x="8305" y="2540"/>
                </a:lnTo>
                <a:lnTo>
                  <a:pt x="0" y="2540"/>
                </a:lnTo>
                <a:lnTo>
                  <a:pt x="0" y="11430"/>
                </a:lnTo>
                <a:lnTo>
                  <a:pt x="4832159" y="11430"/>
                </a:lnTo>
                <a:lnTo>
                  <a:pt x="4832159" y="2540"/>
                </a:lnTo>
                <a:close/>
              </a:path>
            </a:pathLst>
          </a:custGeom>
          <a:solidFill>
            <a:srgbClr val="7A6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2485033" y="6772909"/>
            <a:ext cx="4881245" cy="12700"/>
          </a:xfrm>
          <a:custGeom>
            <a:avLst/>
            <a:gdLst/>
            <a:ahLst/>
            <a:cxnLst/>
            <a:rect l="l" t="t" r="r" b="b"/>
            <a:pathLst>
              <a:path w="4881245" h="12700">
                <a:moveTo>
                  <a:pt x="4860367" y="0"/>
                </a:moveTo>
                <a:lnTo>
                  <a:pt x="18430" y="0"/>
                </a:lnTo>
                <a:lnTo>
                  <a:pt x="0" y="12700"/>
                </a:lnTo>
                <a:lnTo>
                  <a:pt x="4881070" y="12700"/>
                </a:lnTo>
                <a:lnTo>
                  <a:pt x="4860367" y="0"/>
                </a:lnTo>
                <a:close/>
              </a:path>
            </a:pathLst>
          </a:custGeom>
          <a:solidFill>
            <a:srgbClr val="7B6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2470289" y="6784340"/>
            <a:ext cx="4912995" cy="11430"/>
          </a:xfrm>
          <a:custGeom>
            <a:avLst/>
            <a:gdLst/>
            <a:ahLst/>
            <a:cxnLst/>
            <a:rect l="l" t="t" r="r" b="b"/>
            <a:pathLst>
              <a:path w="4912995" h="11429">
                <a:moveTo>
                  <a:pt x="4893744" y="0"/>
                </a:moveTo>
                <a:lnTo>
                  <a:pt x="16587" y="0"/>
                </a:lnTo>
                <a:lnTo>
                  <a:pt x="0" y="11429"/>
                </a:lnTo>
                <a:lnTo>
                  <a:pt x="4912377" y="11429"/>
                </a:lnTo>
                <a:lnTo>
                  <a:pt x="4893744" y="0"/>
                </a:lnTo>
                <a:close/>
              </a:path>
            </a:pathLst>
          </a:custGeom>
          <a:solidFill>
            <a:srgbClr val="7B6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2453701" y="6794500"/>
            <a:ext cx="4947920" cy="12700"/>
          </a:xfrm>
          <a:custGeom>
            <a:avLst/>
            <a:gdLst/>
            <a:ahLst/>
            <a:cxnLst/>
            <a:rect l="l" t="t" r="r" b="b"/>
            <a:pathLst>
              <a:path w="4947920" h="12700">
                <a:moveTo>
                  <a:pt x="4926894" y="0"/>
                </a:moveTo>
                <a:lnTo>
                  <a:pt x="18430" y="0"/>
                </a:lnTo>
                <a:lnTo>
                  <a:pt x="0" y="12700"/>
                </a:lnTo>
                <a:lnTo>
                  <a:pt x="4947597" y="12700"/>
                </a:lnTo>
                <a:lnTo>
                  <a:pt x="4926894" y="0"/>
                </a:lnTo>
                <a:close/>
              </a:path>
            </a:pathLst>
          </a:custGeom>
          <a:solidFill>
            <a:srgbClr val="7C70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2437114" y="6805930"/>
            <a:ext cx="4982845" cy="12700"/>
          </a:xfrm>
          <a:custGeom>
            <a:avLst/>
            <a:gdLst/>
            <a:ahLst/>
            <a:cxnLst/>
            <a:rect l="l" t="t" r="r" b="b"/>
            <a:pathLst>
              <a:path w="4982845" h="12700">
                <a:moveTo>
                  <a:pt x="4962114" y="0"/>
                </a:moveTo>
                <a:lnTo>
                  <a:pt x="18430" y="0"/>
                </a:lnTo>
                <a:lnTo>
                  <a:pt x="0" y="12700"/>
                </a:lnTo>
                <a:lnTo>
                  <a:pt x="4982816" y="12700"/>
                </a:lnTo>
                <a:lnTo>
                  <a:pt x="4962114" y="0"/>
                </a:lnTo>
                <a:close/>
              </a:path>
            </a:pathLst>
          </a:custGeom>
          <a:solidFill>
            <a:srgbClr val="7D7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2422370" y="6817359"/>
            <a:ext cx="5014595" cy="11430"/>
          </a:xfrm>
          <a:custGeom>
            <a:avLst/>
            <a:gdLst/>
            <a:ahLst/>
            <a:cxnLst/>
            <a:rect l="l" t="t" r="r" b="b"/>
            <a:pathLst>
              <a:path w="5014595" h="11429">
                <a:moveTo>
                  <a:pt x="4995491" y="0"/>
                </a:moveTo>
                <a:lnTo>
                  <a:pt x="16587" y="0"/>
                </a:lnTo>
                <a:lnTo>
                  <a:pt x="0" y="11430"/>
                </a:lnTo>
                <a:lnTo>
                  <a:pt x="5014123" y="11430"/>
                </a:lnTo>
                <a:lnTo>
                  <a:pt x="4995491" y="0"/>
                </a:lnTo>
                <a:close/>
              </a:path>
            </a:pathLst>
          </a:custGeom>
          <a:solidFill>
            <a:srgbClr val="7E7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2405782" y="6827519"/>
            <a:ext cx="5049520" cy="12700"/>
          </a:xfrm>
          <a:custGeom>
            <a:avLst/>
            <a:gdLst/>
            <a:ahLst/>
            <a:cxnLst/>
            <a:rect l="l" t="t" r="r" b="b"/>
            <a:pathLst>
              <a:path w="5049520" h="12700">
                <a:moveTo>
                  <a:pt x="5028640" y="0"/>
                </a:moveTo>
                <a:lnTo>
                  <a:pt x="18430" y="0"/>
                </a:lnTo>
                <a:lnTo>
                  <a:pt x="0" y="12699"/>
                </a:lnTo>
                <a:lnTo>
                  <a:pt x="5049343" y="12699"/>
                </a:lnTo>
                <a:lnTo>
                  <a:pt x="5028640" y="0"/>
                </a:lnTo>
                <a:close/>
              </a:path>
            </a:pathLst>
          </a:custGeom>
          <a:solidFill>
            <a:srgbClr val="7F7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2391038" y="6838950"/>
            <a:ext cx="5081270" cy="11430"/>
          </a:xfrm>
          <a:custGeom>
            <a:avLst/>
            <a:gdLst/>
            <a:ahLst/>
            <a:cxnLst/>
            <a:rect l="l" t="t" r="r" b="b"/>
            <a:pathLst>
              <a:path w="5081270" h="11429">
                <a:moveTo>
                  <a:pt x="5062017" y="0"/>
                </a:moveTo>
                <a:lnTo>
                  <a:pt x="16587" y="0"/>
                </a:lnTo>
                <a:lnTo>
                  <a:pt x="0" y="11430"/>
                </a:lnTo>
                <a:lnTo>
                  <a:pt x="5080650" y="11430"/>
                </a:lnTo>
                <a:lnTo>
                  <a:pt x="5062017" y="0"/>
                </a:lnTo>
                <a:close/>
              </a:path>
            </a:pathLst>
          </a:custGeom>
          <a:solidFill>
            <a:srgbClr val="7F7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2379979" y="6849110"/>
            <a:ext cx="5104130" cy="8890"/>
          </a:xfrm>
          <a:custGeom>
            <a:avLst/>
            <a:gdLst/>
            <a:ahLst/>
            <a:cxnLst/>
            <a:rect l="l" t="t" r="r" b="b"/>
            <a:pathLst>
              <a:path w="5104130" h="8890">
                <a:moveTo>
                  <a:pt x="5089638" y="0"/>
                </a:moveTo>
                <a:lnTo>
                  <a:pt x="12901" y="0"/>
                </a:lnTo>
                <a:lnTo>
                  <a:pt x="0" y="8890"/>
                </a:lnTo>
                <a:lnTo>
                  <a:pt x="5104130" y="8890"/>
                </a:lnTo>
                <a:lnTo>
                  <a:pt x="5089638" y="0"/>
                </a:lnTo>
                <a:close/>
              </a:path>
            </a:pathLst>
          </a:custGeom>
          <a:solidFill>
            <a:srgbClr val="8074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4249420" y="6019799"/>
            <a:ext cx="3561079" cy="838200"/>
          </a:xfrm>
          <a:custGeom>
            <a:avLst/>
            <a:gdLst/>
            <a:ahLst/>
            <a:cxnLst/>
            <a:rect l="l" t="t" r="r" b="b"/>
            <a:pathLst>
              <a:path w="3561079" h="838200">
                <a:moveTo>
                  <a:pt x="295910" y="116840"/>
                </a:moveTo>
                <a:lnTo>
                  <a:pt x="257810" y="106680"/>
                </a:lnTo>
                <a:lnTo>
                  <a:pt x="57150" y="0"/>
                </a:lnTo>
                <a:lnTo>
                  <a:pt x="86360" y="31750"/>
                </a:lnTo>
                <a:lnTo>
                  <a:pt x="38100" y="53340"/>
                </a:lnTo>
                <a:lnTo>
                  <a:pt x="29210" y="116840"/>
                </a:lnTo>
                <a:lnTo>
                  <a:pt x="67310" y="201930"/>
                </a:lnTo>
                <a:lnTo>
                  <a:pt x="76200" y="288290"/>
                </a:lnTo>
                <a:lnTo>
                  <a:pt x="0" y="627380"/>
                </a:lnTo>
                <a:lnTo>
                  <a:pt x="86360" y="414020"/>
                </a:lnTo>
                <a:lnTo>
                  <a:pt x="133350" y="383540"/>
                </a:lnTo>
                <a:lnTo>
                  <a:pt x="200660" y="223520"/>
                </a:lnTo>
                <a:lnTo>
                  <a:pt x="228600" y="213360"/>
                </a:lnTo>
                <a:lnTo>
                  <a:pt x="228600" y="160020"/>
                </a:lnTo>
                <a:lnTo>
                  <a:pt x="295910" y="116840"/>
                </a:lnTo>
                <a:close/>
              </a:path>
              <a:path w="3561079" h="838200">
                <a:moveTo>
                  <a:pt x="1160780" y="280670"/>
                </a:moveTo>
                <a:lnTo>
                  <a:pt x="958850" y="308610"/>
                </a:lnTo>
                <a:lnTo>
                  <a:pt x="703580" y="245110"/>
                </a:lnTo>
                <a:lnTo>
                  <a:pt x="588010" y="160020"/>
                </a:lnTo>
                <a:lnTo>
                  <a:pt x="579120" y="180340"/>
                </a:lnTo>
                <a:lnTo>
                  <a:pt x="560070" y="223520"/>
                </a:lnTo>
                <a:lnTo>
                  <a:pt x="655320" y="351790"/>
                </a:lnTo>
                <a:lnTo>
                  <a:pt x="1052830" y="590550"/>
                </a:lnTo>
                <a:lnTo>
                  <a:pt x="1021080" y="381000"/>
                </a:lnTo>
                <a:lnTo>
                  <a:pt x="1121867" y="308610"/>
                </a:lnTo>
                <a:lnTo>
                  <a:pt x="1160780" y="280670"/>
                </a:lnTo>
                <a:close/>
              </a:path>
              <a:path w="3561079" h="838200">
                <a:moveTo>
                  <a:pt x="3561080" y="838200"/>
                </a:moveTo>
                <a:lnTo>
                  <a:pt x="3332480" y="762000"/>
                </a:lnTo>
                <a:lnTo>
                  <a:pt x="3027680" y="603250"/>
                </a:lnTo>
                <a:lnTo>
                  <a:pt x="2804160" y="598170"/>
                </a:lnTo>
                <a:lnTo>
                  <a:pt x="2688767" y="533400"/>
                </a:lnTo>
                <a:lnTo>
                  <a:pt x="2462530" y="406400"/>
                </a:lnTo>
                <a:lnTo>
                  <a:pt x="2219960" y="115570"/>
                </a:lnTo>
                <a:lnTo>
                  <a:pt x="2018030" y="11442"/>
                </a:lnTo>
                <a:lnTo>
                  <a:pt x="2053590" y="52070"/>
                </a:lnTo>
                <a:lnTo>
                  <a:pt x="2018030" y="114300"/>
                </a:lnTo>
                <a:lnTo>
                  <a:pt x="2066290" y="199390"/>
                </a:lnTo>
                <a:lnTo>
                  <a:pt x="2137410" y="396240"/>
                </a:lnTo>
                <a:lnTo>
                  <a:pt x="2089150" y="680732"/>
                </a:lnTo>
                <a:lnTo>
                  <a:pt x="2335530" y="533400"/>
                </a:lnTo>
                <a:lnTo>
                  <a:pt x="2951099" y="838200"/>
                </a:lnTo>
                <a:lnTo>
                  <a:pt x="3561080" y="83820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5759450" y="6137910"/>
            <a:ext cx="246379" cy="116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3945889" y="6125210"/>
            <a:ext cx="67310" cy="12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613981" y="6019800"/>
            <a:ext cx="1419225" cy="30480"/>
          </a:xfrm>
          <a:custGeom>
            <a:avLst/>
            <a:gdLst/>
            <a:ahLst/>
            <a:cxnLst/>
            <a:rect l="l" t="t" r="r" b="b"/>
            <a:pathLst>
              <a:path w="1419225" h="30479">
                <a:moveTo>
                  <a:pt x="5549" y="30480"/>
                </a:moveTo>
                <a:lnTo>
                  <a:pt x="1968" y="29210"/>
                </a:lnTo>
                <a:lnTo>
                  <a:pt x="0" y="30480"/>
                </a:lnTo>
                <a:lnTo>
                  <a:pt x="5549" y="30480"/>
                </a:lnTo>
                <a:close/>
              </a:path>
              <a:path w="1419225" h="30479">
                <a:moveTo>
                  <a:pt x="1418920" y="30480"/>
                </a:moveTo>
                <a:lnTo>
                  <a:pt x="1418018" y="29210"/>
                </a:lnTo>
                <a:lnTo>
                  <a:pt x="1388808" y="19050"/>
                </a:lnTo>
                <a:lnTo>
                  <a:pt x="1372463" y="15240"/>
                </a:lnTo>
                <a:lnTo>
                  <a:pt x="1367028" y="13970"/>
                </a:lnTo>
                <a:lnTo>
                  <a:pt x="1350708" y="10160"/>
                </a:lnTo>
                <a:lnTo>
                  <a:pt x="1321498" y="0"/>
                </a:lnTo>
                <a:lnTo>
                  <a:pt x="1179258" y="0"/>
                </a:lnTo>
                <a:lnTo>
                  <a:pt x="1165288" y="13970"/>
                </a:lnTo>
                <a:lnTo>
                  <a:pt x="1164018" y="15240"/>
                </a:lnTo>
                <a:lnTo>
                  <a:pt x="1160208" y="19050"/>
                </a:lnTo>
                <a:lnTo>
                  <a:pt x="1130998" y="29210"/>
                </a:lnTo>
                <a:lnTo>
                  <a:pt x="1113218" y="29210"/>
                </a:lnTo>
                <a:lnTo>
                  <a:pt x="1109040" y="30480"/>
                </a:lnTo>
                <a:lnTo>
                  <a:pt x="1418920" y="3048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239618" y="6243320"/>
            <a:ext cx="3293110" cy="15240"/>
          </a:xfrm>
          <a:custGeom>
            <a:avLst/>
            <a:gdLst/>
            <a:ahLst/>
            <a:cxnLst/>
            <a:rect l="l" t="t" r="r" b="b"/>
            <a:pathLst>
              <a:path w="3293110" h="15239">
                <a:moveTo>
                  <a:pt x="3267473" y="0"/>
                </a:moveTo>
                <a:lnTo>
                  <a:pt x="28008" y="0"/>
                </a:lnTo>
                <a:lnTo>
                  <a:pt x="0" y="15239"/>
                </a:lnTo>
                <a:lnTo>
                  <a:pt x="3292501" y="15239"/>
                </a:lnTo>
                <a:lnTo>
                  <a:pt x="3267473" y="0"/>
                </a:lnTo>
                <a:close/>
              </a:path>
            </a:pathLst>
          </a:custGeom>
          <a:solidFill>
            <a:srgbClr val="503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bg object 404"/>
          <p:cNvSpPr/>
          <p:nvPr/>
        </p:nvSpPr>
        <p:spPr>
          <a:xfrm>
            <a:off x="185806" y="6257290"/>
            <a:ext cx="3371850" cy="16510"/>
          </a:xfrm>
          <a:custGeom>
            <a:avLst/>
            <a:gdLst/>
            <a:ahLst/>
            <a:cxnLst/>
            <a:rect l="l" t="t" r="r" b="b"/>
            <a:pathLst>
              <a:path w="3371850" h="16510">
                <a:moveTo>
                  <a:pt x="3344227" y="0"/>
                </a:moveTo>
                <a:lnTo>
                  <a:pt x="56145" y="0"/>
                </a:lnTo>
                <a:lnTo>
                  <a:pt x="49143" y="3810"/>
                </a:lnTo>
                <a:lnTo>
                  <a:pt x="0" y="16510"/>
                </a:lnTo>
                <a:lnTo>
                  <a:pt x="3371340" y="16510"/>
                </a:lnTo>
                <a:lnTo>
                  <a:pt x="3344227" y="0"/>
                </a:lnTo>
                <a:close/>
              </a:path>
            </a:pathLst>
          </a:custGeom>
          <a:solidFill>
            <a:srgbClr val="514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bg object 405"/>
          <p:cNvSpPr/>
          <p:nvPr/>
        </p:nvSpPr>
        <p:spPr>
          <a:xfrm>
            <a:off x="126834" y="6272529"/>
            <a:ext cx="3455670" cy="16510"/>
          </a:xfrm>
          <a:custGeom>
            <a:avLst/>
            <a:gdLst/>
            <a:ahLst/>
            <a:cxnLst/>
            <a:rect l="l" t="t" r="r" b="b"/>
            <a:pathLst>
              <a:path w="3455670" h="16510">
                <a:moveTo>
                  <a:pt x="3428227" y="0"/>
                </a:moveTo>
                <a:lnTo>
                  <a:pt x="63886" y="0"/>
                </a:lnTo>
                <a:lnTo>
                  <a:pt x="0" y="16510"/>
                </a:lnTo>
                <a:lnTo>
                  <a:pt x="3455340" y="16510"/>
                </a:lnTo>
                <a:lnTo>
                  <a:pt x="3428227" y="0"/>
                </a:lnTo>
                <a:close/>
              </a:path>
            </a:pathLst>
          </a:custGeom>
          <a:solidFill>
            <a:srgbClr val="524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bg object 406"/>
          <p:cNvSpPr/>
          <p:nvPr/>
        </p:nvSpPr>
        <p:spPr>
          <a:xfrm>
            <a:off x="38100" y="6287770"/>
            <a:ext cx="3569335" cy="16510"/>
          </a:xfrm>
          <a:custGeom>
            <a:avLst/>
            <a:gdLst/>
            <a:ahLst/>
            <a:cxnLst/>
            <a:rect l="l" t="t" r="r" b="b"/>
            <a:pathLst>
              <a:path w="3569335" h="16510">
                <a:moveTo>
                  <a:pt x="3541989" y="0"/>
                </a:moveTo>
                <a:lnTo>
                  <a:pt x="93648" y="0"/>
                </a:lnTo>
                <a:lnTo>
                  <a:pt x="83820" y="2539"/>
                </a:lnTo>
                <a:lnTo>
                  <a:pt x="0" y="16509"/>
                </a:lnTo>
                <a:lnTo>
                  <a:pt x="3569102" y="16509"/>
                </a:lnTo>
                <a:lnTo>
                  <a:pt x="3541989" y="0"/>
                </a:lnTo>
                <a:close/>
              </a:path>
            </a:pathLst>
          </a:custGeom>
          <a:solidFill>
            <a:srgbClr val="524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bg object 407"/>
          <p:cNvSpPr/>
          <p:nvPr/>
        </p:nvSpPr>
        <p:spPr>
          <a:xfrm>
            <a:off x="0" y="6303009"/>
            <a:ext cx="3630295" cy="15240"/>
          </a:xfrm>
          <a:custGeom>
            <a:avLst/>
            <a:gdLst/>
            <a:ahLst/>
            <a:cxnLst/>
            <a:rect l="l" t="t" r="r" b="b"/>
            <a:pathLst>
              <a:path w="3630295" h="15239">
                <a:moveTo>
                  <a:pt x="3605116" y="0"/>
                </a:moveTo>
                <a:lnTo>
                  <a:pt x="45719" y="0"/>
                </a:lnTo>
                <a:lnTo>
                  <a:pt x="0" y="7619"/>
                </a:lnTo>
                <a:lnTo>
                  <a:pt x="0" y="15239"/>
                </a:lnTo>
                <a:lnTo>
                  <a:pt x="3630144" y="15239"/>
                </a:lnTo>
                <a:lnTo>
                  <a:pt x="3605116" y="0"/>
                </a:lnTo>
                <a:close/>
              </a:path>
            </a:pathLst>
          </a:custGeom>
          <a:solidFill>
            <a:srgbClr val="534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bg object 408"/>
          <p:cNvSpPr/>
          <p:nvPr/>
        </p:nvSpPr>
        <p:spPr>
          <a:xfrm>
            <a:off x="0" y="6316979"/>
            <a:ext cx="3655695" cy="16510"/>
          </a:xfrm>
          <a:custGeom>
            <a:avLst/>
            <a:gdLst/>
            <a:ahLst/>
            <a:cxnLst/>
            <a:rect l="l" t="t" r="r" b="b"/>
            <a:pathLst>
              <a:path w="3655695" h="16510">
                <a:moveTo>
                  <a:pt x="3628058" y="0"/>
                </a:moveTo>
                <a:lnTo>
                  <a:pt x="0" y="0"/>
                </a:lnTo>
                <a:lnTo>
                  <a:pt x="0" y="16510"/>
                </a:lnTo>
                <a:lnTo>
                  <a:pt x="3655171" y="16510"/>
                </a:lnTo>
                <a:lnTo>
                  <a:pt x="3628058" y="0"/>
                </a:lnTo>
                <a:close/>
              </a:path>
            </a:pathLst>
          </a:custGeom>
          <a:solidFill>
            <a:srgbClr val="544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bg object 409"/>
          <p:cNvSpPr/>
          <p:nvPr/>
        </p:nvSpPr>
        <p:spPr>
          <a:xfrm>
            <a:off x="0" y="6332220"/>
            <a:ext cx="3680460" cy="16510"/>
          </a:xfrm>
          <a:custGeom>
            <a:avLst/>
            <a:gdLst/>
            <a:ahLst/>
            <a:cxnLst/>
            <a:rect l="l" t="t" r="r" b="b"/>
            <a:pathLst>
              <a:path w="3680460" h="16510">
                <a:moveTo>
                  <a:pt x="3653086" y="0"/>
                </a:moveTo>
                <a:lnTo>
                  <a:pt x="0" y="0"/>
                </a:lnTo>
                <a:lnTo>
                  <a:pt x="0" y="16509"/>
                </a:lnTo>
                <a:lnTo>
                  <a:pt x="3680199" y="16509"/>
                </a:lnTo>
                <a:lnTo>
                  <a:pt x="3653086" y="0"/>
                </a:lnTo>
                <a:close/>
              </a:path>
            </a:pathLst>
          </a:custGeom>
          <a:solidFill>
            <a:srgbClr val="554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bg object 410"/>
          <p:cNvSpPr/>
          <p:nvPr/>
        </p:nvSpPr>
        <p:spPr>
          <a:xfrm>
            <a:off x="0" y="6347459"/>
            <a:ext cx="3705225" cy="16510"/>
          </a:xfrm>
          <a:custGeom>
            <a:avLst/>
            <a:gdLst/>
            <a:ahLst/>
            <a:cxnLst/>
            <a:rect l="l" t="t" r="r" b="b"/>
            <a:pathLst>
              <a:path w="3705225" h="16510">
                <a:moveTo>
                  <a:pt x="3678113" y="0"/>
                </a:moveTo>
                <a:lnTo>
                  <a:pt x="0" y="0"/>
                </a:lnTo>
                <a:lnTo>
                  <a:pt x="0" y="16509"/>
                </a:lnTo>
                <a:lnTo>
                  <a:pt x="3705226" y="16509"/>
                </a:lnTo>
                <a:lnTo>
                  <a:pt x="3678113" y="0"/>
                </a:lnTo>
                <a:close/>
              </a:path>
            </a:pathLst>
          </a:custGeom>
          <a:solidFill>
            <a:srgbClr val="56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bg object 411"/>
          <p:cNvSpPr/>
          <p:nvPr/>
        </p:nvSpPr>
        <p:spPr>
          <a:xfrm>
            <a:off x="0" y="6362700"/>
            <a:ext cx="3728720" cy="15240"/>
          </a:xfrm>
          <a:custGeom>
            <a:avLst/>
            <a:gdLst/>
            <a:ahLst/>
            <a:cxnLst/>
            <a:rect l="l" t="t" r="r" b="b"/>
            <a:pathLst>
              <a:path w="3728720" h="15239">
                <a:moveTo>
                  <a:pt x="3703141" y="0"/>
                </a:moveTo>
                <a:lnTo>
                  <a:pt x="0" y="0"/>
                </a:lnTo>
                <a:lnTo>
                  <a:pt x="0" y="15240"/>
                </a:lnTo>
                <a:lnTo>
                  <a:pt x="3728168" y="15240"/>
                </a:lnTo>
                <a:lnTo>
                  <a:pt x="3703141" y="0"/>
                </a:lnTo>
                <a:close/>
              </a:path>
            </a:pathLst>
          </a:custGeom>
          <a:solidFill>
            <a:srgbClr val="564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bg object 412"/>
          <p:cNvSpPr/>
          <p:nvPr/>
        </p:nvSpPr>
        <p:spPr>
          <a:xfrm>
            <a:off x="0" y="6376670"/>
            <a:ext cx="3753485" cy="16510"/>
          </a:xfrm>
          <a:custGeom>
            <a:avLst/>
            <a:gdLst/>
            <a:ahLst/>
            <a:cxnLst/>
            <a:rect l="l" t="t" r="r" b="b"/>
            <a:pathLst>
              <a:path w="3753485" h="16510">
                <a:moveTo>
                  <a:pt x="3726083" y="0"/>
                </a:moveTo>
                <a:lnTo>
                  <a:pt x="0" y="0"/>
                </a:lnTo>
                <a:lnTo>
                  <a:pt x="0" y="16509"/>
                </a:lnTo>
                <a:lnTo>
                  <a:pt x="3753196" y="16509"/>
                </a:lnTo>
                <a:lnTo>
                  <a:pt x="3726083" y="0"/>
                </a:lnTo>
                <a:close/>
              </a:path>
            </a:pathLst>
          </a:custGeom>
          <a:solidFill>
            <a:srgbClr val="574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bg object 413"/>
          <p:cNvSpPr/>
          <p:nvPr/>
        </p:nvSpPr>
        <p:spPr>
          <a:xfrm>
            <a:off x="0" y="6391909"/>
            <a:ext cx="3778250" cy="16510"/>
          </a:xfrm>
          <a:custGeom>
            <a:avLst/>
            <a:gdLst/>
            <a:ahLst/>
            <a:cxnLst/>
            <a:rect l="l" t="t" r="r" b="b"/>
            <a:pathLst>
              <a:path w="3778250" h="16510">
                <a:moveTo>
                  <a:pt x="3751110" y="0"/>
                </a:moveTo>
                <a:lnTo>
                  <a:pt x="0" y="0"/>
                </a:lnTo>
                <a:lnTo>
                  <a:pt x="0" y="16509"/>
                </a:lnTo>
                <a:lnTo>
                  <a:pt x="3778223" y="16509"/>
                </a:lnTo>
                <a:lnTo>
                  <a:pt x="3751110" y="0"/>
                </a:lnTo>
                <a:close/>
              </a:path>
            </a:pathLst>
          </a:custGeom>
          <a:solidFill>
            <a:srgbClr val="584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bg object 414"/>
          <p:cNvSpPr/>
          <p:nvPr/>
        </p:nvSpPr>
        <p:spPr>
          <a:xfrm>
            <a:off x="0" y="6407150"/>
            <a:ext cx="3803650" cy="16510"/>
          </a:xfrm>
          <a:custGeom>
            <a:avLst/>
            <a:gdLst/>
            <a:ahLst/>
            <a:cxnLst/>
            <a:rect l="l" t="t" r="r" b="b"/>
            <a:pathLst>
              <a:path w="3803650" h="16510">
                <a:moveTo>
                  <a:pt x="3776138" y="0"/>
                </a:moveTo>
                <a:lnTo>
                  <a:pt x="0" y="0"/>
                </a:lnTo>
                <a:lnTo>
                  <a:pt x="0" y="16509"/>
                </a:lnTo>
                <a:lnTo>
                  <a:pt x="3803251" y="16509"/>
                </a:lnTo>
                <a:lnTo>
                  <a:pt x="3776138" y="0"/>
                </a:lnTo>
                <a:close/>
              </a:path>
            </a:pathLst>
          </a:custGeom>
          <a:solidFill>
            <a:srgbClr val="594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bg object 415"/>
          <p:cNvSpPr/>
          <p:nvPr/>
        </p:nvSpPr>
        <p:spPr>
          <a:xfrm>
            <a:off x="0" y="6422390"/>
            <a:ext cx="3826510" cy="15240"/>
          </a:xfrm>
          <a:custGeom>
            <a:avLst/>
            <a:gdLst/>
            <a:ahLst/>
            <a:cxnLst/>
            <a:rect l="l" t="t" r="r" b="b"/>
            <a:pathLst>
              <a:path w="3826510" h="15239">
                <a:moveTo>
                  <a:pt x="3801165" y="0"/>
                </a:moveTo>
                <a:lnTo>
                  <a:pt x="0" y="0"/>
                </a:lnTo>
                <a:lnTo>
                  <a:pt x="0" y="15240"/>
                </a:lnTo>
                <a:lnTo>
                  <a:pt x="3826193" y="15240"/>
                </a:lnTo>
                <a:lnTo>
                  <a:pt x="3801165" y="0"/>
                </a:lnTo>
                <a:close/>
              </a:path>
            </a:pathLst>
          </a:custGeom>
          <a:solidFill>
            <a:srgbClr val="594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bg object 416"/>
          <p:cNvSpPr/>
          <p:nvPr/>
        </p:nvSpPr>
        <p:spPr>
          <a:xfrm>
            <a:off x="0" y="6436359"/>
            <a:ext cx="3851275" cy="16510"/>
          </a:xfrm>
          <a:custGeom>
            <a:avLst/>
            <a:gdLst/>
            <a:ahLst/>
            <a:cxnLst/>
            <a:rect l="l" t="t" r="r" b="b"/>
            <a:pathLst>
              <a:path w="3851275" h="16510">
                <a:moveTo>
                  <a:pt x="3824107" y="0"/>
                </a:moveTo>
                <a:lnTo>
                  <a:pt x="0" y="0"/>
                </a:lnTo>
                <a:lnTo>
                  <a:pt x="0" y="16509"/>
                </a:lnTo>
                <a:lnTo>
                  <a:pt x="3851220" y="16509"/>
                </a:lnTo>
                <a:lnTo>
                  <a:pt x="3824107" y="0"/>
                </a:lnTo>
                <a:close/>
              </a:path>
            </a:pathLst>
          </a:custGeom>
          <a:solidFill>
            <a:srgbClr val="5A4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bg object 417"/>
          <p:cNvSpPr/>
          <p:nvPr/>
        </p:nvSpPr>
        <p:spPr>
          <a:xfrm>
            <a:off x="0" y="6451600"/>
            <a:ext cx="3876675" cy="16510"/>
          </a:xfrm>
          <a:custGeom>
            <a:avLst/>
            <a:gdLst/>
            <a:ahLst/>
            <a:cxnLst/>
            <a:rect l="l" t="t" r="r" b="b"/>
            <a:pathLst>
              <a:path w="3876675" h="16510">
                <a:moveTo>
                  <a:pt x="3849135" y="0"/>
                </a:moveTo>
                <a:lnTo>
                  <a:pt x="0" y="0"/>
                </a:lnTo>
                <a:lnTo>
                  <a:pt x="0" y="16510"/>
                </a:lnTo>
                <a:lnTo>
                  <a:pt x="3876248" y="16510"/>
                </a:lnTo>
                <a:lnTo>
                  <a:pt x="3849135" y="0"/>
                </a:lnTo>
                <a:close/>
              </a:path>
            </a:pathLst>
          </a:custGeom>
          <a:solidFill>
            <a:srgbClr val="5B4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0" y="6466840"/>
            <a:ext cx="3901440" cy="16510"/>
          </a:xfrm>
          <a:custGeom>
            <a:avLst/>
            <a:gdLst/>
            <a:ahLst/>
            <a:cxnLst/>
            <a:rect l="l" t="t" r="r" b="b"/>
            <a:pathLst>
              <a:path w="3901440" h="16510">
                <a:moveTo>
                  <a:pt x="3874162" y="0"/>
                </a:moveTo>
                <a:lnTo>
                  <a:pt x="0" y="0"/>
                </a:lnTo>
                <a:lnTo>
                  <a:pt x="0" y="16510"/>
                </a:lnTo>
                <a:lnTo>
                  <a:pt x="3901276" y="16510"/>
                </a:lnTo>
                <a:lnTo>
                  <a:pt x="3874162" y="0"/>
                </a:lnTo>
                <a:close/>
              </a:path>
            </a:pathLst>
          </a:custGeom>
          <a:solidFill>
            <a:srgbClr val="5C4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0" y="6482079"/>
            <a:ext cx="3926840" cy="16510"/>
          </a:xfrm>
          <a:custGeom>
            <a:avLst/>
            <a:gdLst/>
            <a:ahLst/>
            <a:cxnLst/>
            <a:rect l="l" t="t" r="r" b="b"/>
            <a:pathLst>
              <a:path w="3926840" h="16510">
                <a:moveTo>
                  <a:pt x="3899190" y="0"/>
                </a:moveTo>
                <a:lnTo>
                  <a:pt x="0" y="0"/>
                </a:lnTo>
                <a:lnTo>
                  <a:pt x="0" y="16510"/>
                </a:lnTo>
                <a:lnTo>
                  <a:pt x="3926303" y="16510"/>
                </a:lnTo>
                <a:lnTo>
                  <a:pt x="3899190" y="0"/>
                </a:lnTo>
                <a:close/>
              </a:path>
            </a:pathLst>
          </a:custGeom>
          <a:solidFill>
            <a:srgbClr val="5D4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0" y="6496050"/>
            <a:ext cx="3956050" cy="16510"/>
          </a:xfrm>
          <a:custGeom>
            <a:avLst/>
            <a:gdLst/>
            <a:ahLst/>
            <a:cxnLst/>
            <a:rect l="l" t="t" r="r" b="b"/>
            <a:pathLst>
              <a:path w="3956050" h="16509">
                <a:moveTo>
                  <a:pt x="3922132" y="0"/>
                </a:moveTo>
                <a:lnTo>
                  <a:pt x="0" y="0"/>
                </a:lnTo>
                <a:lnTo>
                  <a:pt x="0" y="16510"/>
                </a:lnTo>
                <a:lnTo>
                  <a:pt x="3955505" y="16510"/>
                </a:lnTo>
                <a:lnTo>
                  <a:pt x="3947160" y="15239"/>
                </a:lnTo>
                <a:lnTo>
                  <a:pt x="3922132" y="0"/>
                </a:lnTo>
                <a:close/>
              </a:path>
            </a:pathLst>
          </a:custGeom>
          <a:solidFill>
            <a:srgbClr val="5D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0" y="6511290"/>
            <a:ext cx="4055745" cy="16510"/>
          </a:xfrm>
          <a:custGeom>
            <a:avLst/>
            <a:gdLst/>
            <a:ahLst/>
            <a:cxnLst/>
            <a:rect l="l" t="t" r="r" b="b"/>
            <a:pathLst>
              <a:path w="4055745" h="16509">
                <a:moveTo>
                  <a:pt x="3947160" y="0"/>
                </a:moveTo>
                <a:lnTo>
                  <a:pt x="0" y="0"/>
                </a:lnTo>
                <a:lnTo>
                  <a:pt x="0" y="16509"/>
                </a:lnTo>
                <a:lnTo>
                  <a:pt x="4055654" y="16509"/>
                </a:lnTo>
                <a:lnTo>
                  <a:pt x="3947160" y="0"/>
                </a:lnTo>
                <a:close/>
              </a:path>
            </a:pathLst>
          </a:custGeom>
          <a:solidFill>
            <a:srgbClr val="5E4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0" y="6526529"/>
            <a:ext cx="4156075" cy="16510"/>
          </a:xfrm>
          <a:custGeom>
            <a:avLst/>
            <a:gdLst/>
            <a:ahLst/>
            <a:cxnLst/>
            <a:rect l="l" t="t" r="r" b="b"/>
            <a:pathLst>
              <a:path w="4156075" h="16509">
                <a:moveTo>
                  <a:pt x="4047308" y="0"/>
                </a:moveTo>
                <a:lnTo>
                  <a:pt x="0" y="0"/>
                </a:lnTo>
                <a:lnTo>
                  <a:pt x="0" y="16510"/>
                </a:lnTo>
                <a:lnTo>
                  <a:pt x="4155802" y="16510"/>
                </a:lnTo>
                <a:lnTo>
                  <a:pt x="4047308" y="0"/>
                </a:lnTo>
                <a:close/>
              </a:path>
            </a:pathLst>
          </a:custGeom>
          <a:solidFill>
            <a:srgbClr val="5F4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0" y="6541770"/>
            <a:ext cx="4256405" cy="16510"/>
          </a:xfrm>
          <a:custGeom>
            <a:avLst/>
            <a:gdLst/>
            <a:ahLst/>
            <a:cxnLst/>
            <a:rect l="l" t="t" r="r" b="b"/>
            <a:pathLst>
              <a:path w="4256405" h="16509">
                <a:moveTo>
                  <a:pt x="4147457" y="0"/>
                </a:moveTo>
                <a:lnTo>
                  <a:pt x="0" y="0"/>
                </a:lnTo>
                <a:lnTo>
                  <a:pt x="0" y="16509"/>
                </a:lnTo>
                <a:lnTo>
                  <a:pt x="4255951" y="16509"/>
                </a:lnTo>
                <a:lnTo>
                  <a:pt x="4147457" y="0"/>
                </a:lnTo>
                <a:close/>
              </a:path>
            </a:pathLst>
          </a:custGeom>
          <a:solidFill>
            <a:srgbClr val="605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0" y="6555740"/>
            <a:ext cx="4347845" cy="16510"/>
          </a:xfrm>
          <a:custGeom>
            <a:avLst/>
            <a:gdLst/>
            <a:ahLst/>
            <a:cxnLst/>
            <a:rect l="l" t="t" r="r" b="b"/>
            <a:pathLst>
              <a:path w="4347845" h="16509">
                <a:moveTo>
                  <a:pt x="4239260" y="0"/>
                </a:moveTo>
                <a:lnTo>
                  <a:pt x="0" y="0"/>
                </a:lnTo>
                <a:lnTo>
                  <a:pt x="0" y="16509"/>
                </a:lnTo>
                <a:lnTo>
                  <a:pt x="4347754" y="16509"/>
                </a:lnTo>
                <a:lnTo>
                  <a:pt x="4239260" y="0"/>
                </a:lnTo>
                <a:close/>
              </a:path>
            </a:pathLst>
          </a:custGeom>
          <a:solidFill>
            <a:srgbClr val="605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0" y="6570979"/>
            <a:ext cx="4448175" cy="16510"/>
          </a:xfrm>
          <a:custGeom>
            <a:avLst/>
            <a:gdLst/>
            <a:ahLst/>
            <a:cxnLst/>
            <a:rect l="l" t="t" r="r" b="b"/>
            <a:pathLst>
              <a:path w="4448175" h="16509">
                <a:moveTo>
                  <a:pt x="4339408" y="0"/>
                </a:moveTo>
                <a:lnTo>
                  <a:pt x="0" y="0"/>
                </a:lnTo>
                <a:lnTo>
                  <a:pt x="0" y="16510"/>
                </a:lnTo>
                <a:lnTo>
                  <a:pt x="4447902" y="16510"/>
                </a:lnTo>
                <a:lnTo>
                  <a:pt x="4339408" y="0"/>
                </a:lnTo>
                <a:close/>
              </a:path>
            </a:pathLst>
          </a:custGeom>
          <a:solidFill>
            <a:srgbClr val="615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0" y="6586220"/>
            <a:ext cx="4548505" cy="16510"/>
          </a:xfrm>
          <a:custGeom>
            <a:avLst/>
            <a:gdLst/>
            <a:ahLst/>
            <a:cxnLst/>
            <a:rect l="l" t="t" r="r" b="b"/>
            <a:pathLst>
              <a:path w="4548505" h="16509">
                <a:moveTo>
                  <a:pt x="4439557" y="0"/>
                </a:moveTo>
                <a:lnTo>
                  <a:pt x="0" y="0"/>
                </a:lnTo>
                <a:lnTo>
                  <a:pt x="0" y="16509"/>
                </a:lnTo>
                <a:lnTo>
                  <a:pt x="4548051" y="16509"/>
                </a:lnTo>
                <a:lnTo>
                  <a:pt x="4439557" y="0"/>
                </a:lnTo>
                <a:close/>
              </a:path>
            </a:pathLst>
          </a:custGeom>
          <a:solidFill>
            <a:srgbClr val="625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0" y="6601459"/>
            <a:ext cx="4648200" cy="16510"/>
          </a:xfrm>
          <a:custGeom>
            <a:avLst/>
            <a:gdLst/>
            <a:ahLst/>
            <a:cxnLst/>
            <a:rect l="l" t="t" r="r" b="b"/>
            <a:pathLst>
              <a:path w="4648200" h="16509">
                <a:moveTo>
                  <a:pt x="4539705" y="0"/>
                </a:moveTo>
                <a:lnTo>
                  <a:pt x="0" y="0"/>
                </a:lnTo>
                <a:lnTo>
                  <a:pt x="0" y="16510"/>
                </a:lnTo>
                <a:lnTo>
                  <a:pt x="4648200" y="16510"/>
                </a:lnTo>
                <a:lnTo>
                  <a:pt x="4539705" y="0"/>
                </a:lnTo>
                <a:close/>
              </a:path>
            </a:pathLst>
          </a:custGeom>
          <a:solidFill>
            <a:srgbClr val="635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0" y="6616700"/>
            <a:ext cx="4748530" cy="16510"/>
          </a:xfrm>
          <a:custGeom>
            <a:avLst/>
            <a:gdLst/>
            <a:ahLst/>
            <a:cxnLst/>
            <a:rect l="l" t="t" r="r" b="b"/>
            <a:pathLst>
              <a:path w="4748530" h="16509">
                <a:moveTo>
                  <a:pt x="4639854" y="0"/>
                </a:moveTo>
                <a:lnTo>
                  <a:pt x="0" y="0"/>
                </a:lnTo>
                <a:lnTo>
                  <a:pt x="0" y="16510"/>
                </a:lnTo>
                <a:lnTo>
                  <a:pt x="4748348" y="16510"/>
                </a:lnTo>
                <a:lnTo>
                  <a:pt x="4639854" y="0"/>
                </a:lnTo>
                <a:close/>
              </a:path>
            </a:pathLst>
          </a:custGeom>
          <a:solidFill>
            <a:srgbClr val="645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0" y="6630670"/>
            <a:ext cx="4840605" cy="16510"/>
          </a:xfrm>
          <a:custGeom>
            <a:avLst/>
            <a:gdLst/>
            <a:ahLst/>
            <a:cxnLst/>
            <a:rect l="l" t="t" r="r" b="b"/>
            <a:pathLst>
              <a:path w="4840605" h="16509">
                <a:moveTo>
                  <a:pt x="4731657" y="0"/>
                </a:moveTo>
                <a:lnTo>
                  <a:pt x="0" y="0"/>
                </a:lnTo>
                <a:lnTo>
                  <a:pt x="0" y="16509"/>
                </a:lnTo>
                <a:lnTo>
                  <a:pt x="4840151" y="16509"/>
                </a:lnTo>
                <a:lnTo>
                  <a:pt x="4731657" y="0"/>
                </a:lnTo>
                <a:close/>
              </a:path>
            </a:pathLst>
          </a:custGeom>
          <a:solidFill>
            <a:srgbClr val="645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0" y="6645909"/>
            <a:ext cx="4940300" cy="16510"/>
          </a:xfrm>
          <a:custGeom>
            <a:avLst/>
            <a:gdLst/>
            <a:ahLst/>
            <a:cxnLst/>
            <a:rect l="l" t="t" r="r" b="b"/>
            <a:pathLst>
              <a:path w="4940300" h="16509">
                <a:moveTo>
                  <a:pt x="4831805" y="0"/>
                </a:moveTo>
                <a:lnTo>
                  <a:pt x="0" y="0"/>
                </a:lnTo>
                <a:lnTo>
                  <a:pt x="0" y="16510"/>
                </a:lnTo>
                <a:lnTo>
                  <a:pt x="4940300" y="16510"/>
                </a:lnTo>
                <a:lnTo>
                  <a:pt x="4831805" y="0"/>
                </a:lnTo>
                <a:close/>
              </a:path>
            </a:pathLst>
          </a:custGeom>
          <a:solidFill>
            <a:srgbClr val="665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0" y="6661150"/>
            <a:ext cx="5040630" cy="16510"/>
          </a:xfrm>
          <a:custGeom>
            <a:avLst/>
            <a:gdLst/>
            <a:ahLst/>
            <a:cxnLst/>
            <a:rect l="l" t="t" r="r" b="b"/>
            <a:pathLst>
              <a:path w="5040630" h="16509">
                <a:moveTo>
                  <a:pt x="4931954" y="0"/>
                </a:moveTo>
                <a:lnTo>
                  <a:pt x="0" y="0"/>
                </a:lnTo>
                <a:lnTo>
                  <a:pt x="0" y="16510"/>
                </a:lnTo>
                <a:lnTo>
                  <a:pt x="5040448" y="16510"/>
                </a:lnTo>
                <a:lnTo>
                  <a:pt x="4931954" y="0"/>
                </a:lnTo>
                <a:close/>
              </a:path>
            </a:pathLst>
          </a:custGeom>
          <a:solidFill>
            <a:srgbClr val="665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0" y="6676390"/>
            <a:ext cx="5140960" cy="16510"/>
          </a:xfrm>
          <a:custGeom>
            <a:avLst/>
            <a:gdLst/>
            <a:ahLst/>
            <a:cxnLst/>
            <a:rect l="l" t="t" r="r" b="b"/>
            <a:pathLst>
              <a:path w="5140960" h="16509">
                <a:moveTo>
                  <a:pt x="5032102" y="0"/>
                </a:moveTo>
                <a:lnTo>
                  <a:pt x="0" y="0"/>
                </a:lnTo>
                <a:lnTo>
                  <a:pt x="0" y="16509"/>
                </a:lnTo>
                <a:lnTo>
                  <a:pt x="5140597" y="16509"/>
                </a:lnTo>
                <a:lnTo>
                  <a:pt x="5032102" y="0"/>
                </a:lnTo>
                <a:close/>
              </a:path>
            </a:pathLst>
          </a:custGeom>
          <a:solidFill>
            <a:srgbClr val="67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bg object 433"/>
          <p:cNvSpPr/>
          <p:nvPr/>
        </p:nvSpPr>
        <p:spPr>
          <a:xfrm>
            <a:off x="0" y="6690359"/>
            <a:ext cx="5232400" cy="16510"/>
          </a:xfrm>
          <a:custGeom>
            <a:avLst/>
            <a:gdLst/>
            <a:ahLst/>
            <a:cxnLst/>
            <a:rect l="l" t="t" r="r" b="b"/>
            <a:pathLst>
              <a:path w="5232400" h="16509">
                <a:moveTo>
                  <a:pt x="5123905" y="0"/>
                </a:moveTo>
                <a:lnTo>
                  <a:pt x="0" y="0"/>
                </a:lnTo>
                <a:lnTo>
                  <a:pt x="0" y="16510"/>
                </a:lnTo>
                <a:lnTo>
                  <a:pt x="5232400" y="16510"/>
                </a:lnTo>
                <a:lnTo>
                  <a:pt x="5123905" y="0"/>
                </a:lnTo>
                <a:close/>
              </a:path>
            </a:pathLst>
          </a:custGeom>
          <a:solidFill>
            <a:srgbClr val="675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bg object 434"/>
          <p:cNvSpPr/>
          <p:nvPr/>
        </p:nvSpPr>
        <p:spPr>
          <a:xfrm>
            <a:off x="0" y="6705600"/>
            <a:ext cx="5332730" cy="16510"/>
          </a:xfrm>
          <a:custGeom>
            <a:avLst/>
            <a:gdLst/>
            <a:ahLst/>
            <a:cxnLst/>
            <a:rect l="l" t="t" r="r" b="b"/>
            <a:pathLst>
              <a:path w="5332730" h="16509">
                <a:moveTo>
                  <a:pt x="5224054" y="0"/>
                </a:moveTo>
                <a:lnTo>
                  <a:pt x="0" y="0"/>
                </a:lnTo>
                <a:lnTo>
                  <a:pt x="0" y="16510"/>
                </a:lnTo>
                <a:lnTo>
                  <a:pt x="5332548" y="16510"/>
                </a:lnTo>
                <a:lnTo>
                  <a:pt x="5224054" y="0"/>
                </a:lnTo>
                <a:close/>
              </a:path>
            </a:pathLst>
          </a:custGeom>
          <a:solidFill>
            <a:srgbClr val="685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bg object 435"/>
          <p:cNvSpPr/>
          <p:nvPr/>
        </p:nvSpPr>
        <p:spPr>
          <a:xfrm>
            <a:off x="0" y="6720840"/>
            <a:ext cx="5433060" cy="16510"/>
          </a:xfrm>
          <a:custGeom>
            <a:avLst/>
            <a:gdLst/>
            <a:ahLst/>
            <a:cxnLst/>
            <a:rect l="l" t="t" r="r" b="b"/>
            <a:pathLst>
              <a:path w="5433060" h="16509">
                <a:moveTo>
                  <a:pt x="5324202" y="0"/>
                </a:moveTo>
                <a:lnTo>
                  <a:pt x="0" y="0"/>
                </a:lnTo>
                <a:lnTo>
                  <a:pt x="0" y="16509"/>
                </a:lnTo>
                <a:lnTo>
                  <a:pt x="5432697" y="16509"/>
                </a:lnTo>
                <a:lnTo>
                  <a:pt x="5324202" y="0"/>
                </a:lnTo>
                <a:close/>
              </a:path>
            </a:pathLst>
          </a:custGeom>
          <a:solidFill>
            <a:srgbClr val="695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bg object 436"/>
          <p:cNvSpPr/>
          <p:nvPr/>
        </p:nvSpPr>
        <p:spPr>
          <a:xfrm>
            <a:off x="0" y="6736079"/>
            <a:ext cx="5533390" cy="16510"/>
          </a:xfrm>
          <a:custGeom>
            <a:avLst/>
            <a:gdLst/>
            <a:ahLst/>
            <a:cxnLst/>
            <a:rect l="l" t="t" r="r" b="b"/>
            <a:pathLst>
              <a:path w="5533390" h="16509">
                <a:moveTo>
                  <a:pt x="5424351" y="0"/>
                </a:moveTo>
                <a:lnTo>
                  <a:pt x="0" y="0"/>
                </a:lnTo>
                <a:lnTo>
                  <a:pt x="0" y="16510"/>
                </a:lnTo>
                <a:lnTo>
                  <a:pt x="5532845" y="16510"/>
                </a:lnTo>
                <a:lnTo>
                  <a:pt x="5424351" y="0"/>
                </a:lnTo>
                <a:close/>
              </a:path>
            </a:pathLst>
          </a:custGeom>
          <a:solidFill>
            <a:srgbClr val="6A5B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bg object 437"/>
          <p:cNvSpPr/>
          <p:nvPr/>
        </p:nvSpPr>
        <p:spPr>
          <a:xfrm>
            <a:off x="0" y="6751320"/>
            <a:ext cx="5624830" cy="15240"/>
          </a:xfrm>
          <a:custGeom>
            <a:avLst/>
            <a:gdLst/>
            <a:ahLst/>
            <a:cxnLst/>
            <a:rect l="l" t="t" r="r" b="b"/>
            <a:pathLst>
              <a:path w="5624830" h="15240">
                <a:moveTo>
                  <a:pt x="5524500" y="0"/>
                </a:moveTo>
                <a:lnTo>
                  <a:pt x="0" y="0"/>
                </a:lnTo>
                <a:lnTo>
                  <a:pt x="0" y="15239"/>
                </a:lnTo>
                <a:lnTo>
                  <a:pt x="5624648" y="15239"/>
                </a:lnTo>
                <a:lnTo>
                  <a:pt x="5524500" y="0"/>
                </a:lnTo>
                <a:close/>
              </a:path>
            </a:pathLst>
          </a:custGeom>
          <a:solidFill>
            <a:srgbClr val="6B5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bg object 438"/>
          <p:cNvSpPr/>
          <p:nvPr/>
        </p:nvSpPr>
        <p:spPr>
          <a:xfrm>
            <a:off x="0" y="6765290"/>
            <a:ext cx="5725160" cy="16510"/>
          </a:xfrm>
          <a:custGeom>
            <a:avLst/>
            <a:gdLst/>
            <a:ahLst/>
            <a:cxnLst/>
            <a:rect l="l" t="t" r="r" b="b"/>
            <a:pathLst>
              <a:path w="5725160" h="16509">
                <a:moveTo>
                  <a:pt x="5616302" y="0"/>
                </a:moveTo>
                <a:lnTo>
                  <a:pt x="0" y="0"/>
                </a:lnTo>
                <a:lnTo>
                  <a:pt x="0" y="16509"/>
                </a:lnTo>
                <a:lnTo>
                  <a:pt x="5724797" y="16509"/>
                </a:lnTo>
                <a:lnTo>
                  <a:pt x="5616302" y="0"/>
                </a:lnTo>
                <a:close/>
              </a:path>
            </a:pathLst>
          </a:custGeom>
          <a:solidFill>
            <a:srgbClr val="6B5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bg object 439"/>
          <p:cNvSpPr/>
          <p:nvPr/>
        </p:nvSpPr>
        <p:spPr>
          <a:xfrm>
            <a:off x="0" y="6780529"/>
            <a:ext cx="5825490" cy="16510"/>
          </a:xfrm>
          <a:custGeom>
            <a:avLst/>
            <a:gdLst/>
            <a:ahLst/>
            <a:cxnLst/>
            <a:rect l="l" t="t" r="r" b="b"/>
            <a:pathLst>
              <a:path w="5825490" h="16509">
                <a:moveTo>
                  <a:pt x="5716451" y="0"/>
                </a:moveTo>
                <a:lnTo>
                  <a:pt x="0" y="0"/>
                </a:lnTo>
                <a:lnTo>
                  <a:pt x="0" y="16510"/>
                </a:lnTo>
                <a:lnTo>
                  <a:pt x="5824945" y="16510"/>
                </a:lnTo>
                <a:lnTo>
                  <a:pt x="5716451" y="0"/>
                </a:lnTo>
                <a:close/>
              </a:path>
            </a:pathLst>
          </a:custGeom>
          <a:solidFill>
            <a:srgbClr val="6C5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bg object 440"/>
          <p:cNvSpPr/>
          <p:nvPr/>
        </p:nvSpPr>
        <p:spPr>
          <a:xfrm>
            <a:off x="0" y="6795770"/>
            <a:ext cx="5925185" cy="16510"/>
          </a:xfrm>
          <a:custGeom>
            <a:avLst/>
            <a:gdLst/>
            <a:ahLst/>
            <a:cxnLst/>
            <a:rect l="l" t="t" r="r" b="b"/>
            <a:pathLst>
              <a:path w="5925185" h="16509">
                <a:moveTo>
                  <a:pt x="5816600" y="0"/>
                </a:moveTo>
                <a:lnTo>
                  <a:pt x="0" y="0"/>
                </a:lnTo>
                <a:lnTo>
                  <a:pt x="0" y="16509"/>
                </a:lnTo>
                <a:lnTo>
                  <a:pt x="5925094" y="16509"/>
                </a:lnTo>
                <a:lnTo>
                  <a:pt x="5816600" y="0"/>
                </a:lnTo>
                <a:close/>
              </a:path>
            </a:pathLst>
          </a:custGeom>
          <a:solidFill>
            <a:srgbClr val="6D5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bg object 441"/>
          <p:cNvSpPr/>
          <p:nvPr/>
        </p:nvSpPr>
        <p:spPr>
          <a:xfrm>
            <a:off x="0" y="6811009"/>
            <a:ext cx="6017260" cy="15240"/>
          </a:xfrm>
          <a:custGeom>
            <a:avLst/>
            <a:gdLst/>
            <a:ahLst/>
            <a:cxnLst/>
            <a:rect l="l" t="t" r="r" b="b"/>
            <a:pathLst>
              <a:path w="6017260" h="15240">
                <a:moveTo>
                  <a:pt x="5916748" y="0"/>
                </a:moveTo>
                <a:lnTo>
                  <a:pt x="0" y="0"/>
                </a:lnTo>
                <a:lnTo>
                  <a:pt x="0" y="15240"/>
                </a:lnTo>
                <a:lnTo>
                  <a:pt x="6016897" y="15240"/>
                </a:lnTo>
                <a:lnTo>
                  <a:pt x="5916748" y="0"/>
                </a:lnTo>
                <a:close/>
              </a:path>
            </a:pathLst>
          </a:custGeom>
          <a:solidFill>
            <a:srgbClr val="6E5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bg object 442"/>
          <p:cNvSpPr/>
          <p:nvPr/>
        </p:nvSpPr>
        <p:spPr>
          <a:xfrm>
            <a:off x="0" y="6824979"/>
            <a:ext cx="6117590" cy="16510"/>
          </a:xfrm>
          <a:custGeom>
            <a:avLst/>
            <a:gdLst/>
            <a:ahLst/>
            <a:cxnLst/>
            <a:rect l="l" t="t" r="r" b="b"/>
            <a:pathLst>
              <a:path w="6117590" h="16509">
                <a:moveTo>
                  <a:pt x="6008551" y="0"/>
                </a:moveTo>
                <a:lnTo>
                  <a:pt x="0" y="0"/>
                </a:lnTo>
                <a:lnTo>
                  <a:pt x="0" y="16510"/>
                </a:lnTo>
                <a:lnTo>
                  <a:pt x="6117045" y="16510"/>
                </a:lnTo>
                <a:lnTo>
                  <a:pt x="6008551" y="0"/>
                </a:lnTo>
                <a:close/>
              </a:path>
            </a:pathLst>
          </a:custGeom>
          <a:solidFill>
            <a:srgbClr val="6E6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bg object 443"/>
          <p:cNvSpPr/>
          <p:nvPr/>
        </p:nvSpPr>
        <p:spPr>
          <a:xfrm>
            <a:off x="0" y="6840220"/>
            <a:ext cx="6217285" cy="16510"/>
          </a:xfrm>
          <a:custGeom>
            <a:avLst/>
            <a:gdLst/>
            <a:ahLst/>
            <a:cxnLst/>
            <a:rect l="l" t="t" r="r" b="b"/>
            <a:pathLst>
              <a:path w="6217285" h="16509">
                <a:moveTo>
                  <a:pt x="6108700" y="0"/>
                </a:moveTo>
                <a:lnTo>
                  <a:pt x="0" y="0"/>
                </a:lnTo>
                <a:lnTo>
                  <a:pt x="0" y="16509"/>
                </a:lnTo>
                <a:lnTo>
                  <a:pt x="6217194" y="16509"/>
                </a:lnTo>
                <a:lnTo>
                  <a:pt x="6108700" y="0"/>
                </a:lnTo>
                <a:close/>
              </a:path>
            </a:pathLst>
          </a:custGeom>
          <a:solidFill>
            <a:srgbClr val="6F6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bg object 444"/>
          <p:cNvSpPr/>
          <p:nvPr/>
        </p:nvSpPr>
        <p:spPr>
          <a:xfrm>
            <a:off x="0" y="6855459"/>
            <a:ext cx="6225540" cy="2540"/>
          </a:xfrm>
          <a:custGeom>
            <a:avLst/>
            <a:gdLst/>
            <a:ahLst/>
            <a:cxnLst/>
            <a:rect l="l" t="t" r="r" b="b"/>
            <a:pathLst>
              <a:path w="6225540" h="2540">
                <a:moveTo>
                  <a:pt x="6208848" y="0"/>
                </a:moveTo>
                <a:lnTo>
                  <a:pt x="0" y="0"/>
                </a:lnTo>
                <a:lnTo>
                  <a:pt x="0" y="2540"/>
                </a:lnTo>
                <a:lnTo>
                  <a:pt x="6225540" y="2540"/>
                </a:lnTo>
                <a:lnTo>
                  <a:pt x="6208848" y="0"/>
                </a:lnTo>
                <a:close/>
              </a:path>
            </a:pathLst>
          </a:custGeom>
          <a:solidFill>
            <a:srgbClr val="706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bg object 445"/>
          <p:cNvSpPr/>
          <p:nvPr/>
        </p:nvSpPr>
        <p:spPr>
          <a:xfrm>
            <a:off x="1898650" y="6021070"/>
            <a:ext cx="4326255" cy="836930"/>
          </a:xfrm>
          <a:custGeom>
            <a:avLst/>
            <a:gdLst/>
            <a:ahLst/>
            <a:cxnLst/>
            <a:rect l="l" t="t" r="r" b="b"/>
            <a:pathLst>
              <a:path w="4326255" h="836929">
                <a:moveTo>
                  <a:pt x="580390" y="212090"/>
                </a:moveTo>
                <a:lnTo>
                  <a:pt x="570230" y="203200"/>
                </a:lnTo>
                <a:lnTo>
                  <a:pt x="532130" y="184150"/>
                </a:lnTo>
                <a:lnTo>
                  <a:pt x="474980" y="144780"/>
                </a:lnTo>
                <a:lnTo>
                  <a:pt x="341630" y="86360"/>
                </a:lnTo>
                <a:lnTo>
                  <a:pt x="274320" y="58420"/>
                </a:lnTo>
                <a:lnTo>
                  <a:pt x="227330" y="38100"/>
                </a:lnTo>
                <a:lnTo>
                  <a:pt x="208280" y="29210"/>
                </a:lnTo>
                <a:lnTo>
                  <a:pt x="151130" y="29210"/>
                </a:lnTo>
                <a:lnTo>
                  <a:pt x="114300" y="19050"/>
                </a:lnTo>
                <a:lnTo>
                  <a:pt x="104140" y="19050"/>
                </a:lnTo>
                <a:lnTo>
                  <a:pt x="85090" y="8890"/>
                </a:lnTo>
                <a:lnTo>
                  <a:pt x="66040" y="0"/>
                </a:lnTo>
                <a:lnTo>
                  <a:pt x="46990" y="0"/>
                </a:lnTo>
                <a:lnTo>
                  <a:pt x="38100" y="38100"/>
                </a:lnTo>
                <a:lnTo>
                  <a:pt x="0" y="96520"/>
                </a:lnTo>
                <a:lnTo>
                  <a:pt x="104140" y="173990"/>
                </a:lnTo>
                <a:lnTo>
                  <a:pt x="227330" y="289560"/>
                </a:lnTo>
                <a:lnTo>
                  <a:pt x="303530" y="270510"/>
                </a:lnTo>
                <a:lnTo>
                  <a:pt x="542290" y="462280"/>
                </a:lnTo>
                <a:lnTo>
                  <a:pt x="485140" y="279400"/>
                </a:lnTo>
                <a:lnTo>
                  <a:pt x="497713" y="270510"/>
                </a:lnTo>
                <a:lnTo>
                  <a:pt x="580390" y="212090"/>
                </a:lnTo>
                <a:close/>
              </a:path>
              <a:path w="4326255" h="836929">
                <a:moveTo>
                  <a:pt x="4325925" y="836930"/>
                </a:moveTo>
                <a:lnTo>
                  <a:pt x="2258060" y="443230"/>
                </a:lnTo>
                <a:lnTo>
                  <a:pt x="2001520" y="309880"/>
                </a:lnTo>
                <a:lnTo>
                  <a:pt x="1860550" y="232410"/>
                </a:lnTo>
                <a:lnTo>
                  <a:pt x="1827415" y="222250"/>
                </a:lnTo>
                <a:lnTo>
                  <a:pt x="1765300" y="203200"/>
                </a:lnTo>
                <a:lnTo>
                  <a:pt x="1631950" y="154940"/>
                </a:lnTo>
                <a:lnTo>
                  <a:pt x="1480820" y="86360"/>
                </a:lnTo>
                <a:lnTo>
                  <a:pt x="1404620" y="67310"/>
                </a:lnTo>
                <a:lnTo>
                  <a:pt x="1337310" y="57150"/>
                </a:lnTo>
                <a:lnTo>
                  <a:pt x="1242060" y="57150"/>
                </a:lnTo>
                <a:lnTo>
                  <a:pt x="1203960" y="96520"/>
                </a:lnTo>
                <a:lnTo>
                  <a:pt x="1184910" y="260350"/>
                </a:lnTo>
                <a:lnTo>
                  <a:pt x="1280160" y="222250"/>
                </a:lnTo>
                <a:lnTo>
                  <a:pt x="1328420" y="270510"/>
                </a:lnTo>
                <a:lnTo>
                  <a:pt x="1423670" y="299720"/>
                </a:lnTo>
                <a:lnTo>
                  <a:pt x="1517650" y="491490"/>
                </a:lnTo>
                <a:lnTo>
                  <a:pt x="1822450" y="627380"/>
                </a:lnTo>
                <a:lnTo>
                  <a:pt x="2419350" y="627380"/>
                </a:lnTo>
                <a:lnTo>
                  <a:pt x="4299305" y="836930"/>
                </a:lnTo>
                <a:lnTo>
                  <a:pt x="4325925" y="83693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bg object 446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914400" y="381000"/>
            <a:ext cx="7315200" cy="609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685800" y="6858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524000" y="0"/>
                </a:moveTo>
                <a:lnTo>
                  <a:pt x="0" y="0"/>
                </a:lnTo>
                <a:lnTo>
                  <a:pt x="0" y="533400"/>
                </a:lnTo>
                <a:lnTo>
                  <a:pt x="1524000" y="5334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75260"/>
          </a:xfrm>
          <a:custGeom>
            <a:avLst/>
            <a:gdLst/>
            <a:ahLst/>
            <a:cxnLst/>
            <a:rect l="l" t="t" r="r" b="b"/>
            <a:pathLst>
              <a:path w="9146540" h="175260">
                <a:moveTo>
                  <a:pt x="9146540" y="0"/>
                </a:moveTo>
                <a:lnTo>
                  <a:pt x="0" y="0"/>
                </a:lnTo>
                <a:lnTo>
                  <a:pt x="0" y="83820"/>
                </a:lnTo>
                <a:lnTo>
                  <a:pt x="0" y="92710"/>
                </a:lnTo>
                <a:lnTo>
                  <a:pt x="0" y="175260"/>
                </a:lnTo>
                <a:lnTo>
                  <a:pt x="9146540" y="175260"/>
                </a:lnTo>
                <a:lnTo>
                  <a:pt x="9146540" y="92710"/>
                </a:lnTo>
                <a:lnTo>
                  <a:pt x="9146540" y="8382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663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25018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3340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4178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5016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58419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66802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7518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83566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9194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100329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108584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11709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12534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13373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14211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150494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15887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6725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75514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8402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92277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20066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20904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217424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22580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234187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24244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25082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25920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267589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27597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28435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2927350"/>
            <a:ext cx="9146540" cy="45720"/>
          </a:xfrm>
          <a:custGeom>
            <a:avLst/>
            <a:gdLst/>
            <a:ahLst/>
            <a:cxnLst/>
            <a:rect l="l" t="t" r="r" b="b"/>
            <a:pathLst>
              <a:path w="9146540" h="45719">
                <a:moveTo>
                  <a:pt x="0" y="45720"/>
                </a:moveTo>
                <a:lnTo>
                  <a:pt x="9146540" y="45720"/>
                </a:lnTo>
                <a:lnTo>
                  <a:pt x="914654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3011169"/>
            <a:ext cx="9146540" cy="21590"/>
          </a:xfrm>
          <a:custGeom>
            <a:avLst/>
            <a:gdLst/>
            <a:ahLst/>
            <a:cxnLst/>
            <a:rect l="l" t="t" r="r" b="b"/>
            <a:pathLst>
              <a:path w="9146540" h="21589">
                <a:moveTo>
                  <a:pt x="0" y="21589"/>
                </a:moveTo>
                <a:lnTo>
                  <a:pt x="9146540" y="21589"/>
                </a:lnTo>
                <a:lnTo>
                  <a:pt x="91465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02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488315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0" y="59689"/>
                </a:moveTo>
                <a:lnTo>
                  <a:pt x="9146540" y="59689"/>
                </a:lnTo>
                <a:lnTo>
                  <a:pt x="914654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493521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501777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510285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518540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526922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53530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543686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552069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560450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568705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577215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585470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593851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602233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610616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39"/>
                </a:lnTo>
                <a:lnTo>
                  <a:pt x="9146540" y="914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618998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6273800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39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635635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644016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6523989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09"/>
                </a:lnTo>
                <a:lnTo>
                  <a:pt x="9146540" y="9270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660781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09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6691629"/>
            <a:ext cx="9146540" cy="91440"/>
          </a:xfrm>
          <a:custGeom>
            <a:avLst/>
            <a:gdLst/>
            <a:ahLst/>
            <a:cxnLst/>
            <a:rect l="l" t="t" r="r" b="b"/>
            <a:pathLst>
              <a:path w="9146540" h="91440">
                <a:moveTo>
                  <a:pt x="9146540" y="0"/>
                </a:moveTo>
                <a:lnTo>
                  <a:pt x="0" y="0"/>
                </a:lnTo>
                <a:lnTo>
                  <a:pt x="0" y="91440"/>
                </a:lnTo>
                <a:lnTo>
                  <a:pt x="9146540" y="914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6775450"/>
            <a:ext cx="9144000" cy="82550"/>
          </a:xfrm>
          <a:custGeom>
            <a:avLst/>
            <a:gdLst/>
            <a:ahLst/>
            <a:cxnLst/>
            <a:rect l="l" t="t" r="r" b="b"/>
            <a:pathLst>
              <a:path w="9144000" h="82550">
                <a:moveTo>
                  <a:pt x="0" y="8255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82550"/>
                </a:lnTo>
                <a:lnTo>
                  <a:pt x="0" y="82550"/>
                </a:lnTo>
                <a:close/>
              </a:path>
            </a:pathLst>
          </a:custGeom>
          <a:solidFill>
            <a:srgbClr val="001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4883149"/>
            <a:ext cx="9146540" cy="20320"/>
          </a:xfrm>
          <a:custGeom>
            <a:avLst/>
            <a:gdLst/>
            <a:ahLst/>
            <a:cxnLst/>
            <a:rect l="l" t="t" r="r" b="b"/>
            <a:pathLst>
              <a:path w="9146540" h="20320">
                <a:moveTo>
                  <a:pt x="9146540" y="0"/>
                </a:moveTo>
                <a:lnTo>
                  <a:pt x="0" y="0"/>
                </a:lnTo>
                <a:lnTo>
                  <a:pt x="0" y="5080"/>
                </a:lnTo>
                <a:lnTo>
                  <a:pt x="0" y="6350"/>
                </a:lnTo>
                <a:lnTo>
                  <a:pt x="0" y="20320"/>
                </a:lnTo>
                <a:lnTo>
                  <a:pt x="9146540" y="20320"/>
                </a:lnTo>
                <a:lnTo>
                  <a:pt x="9146540" y="6350"/>
                </a:lnTo>
                <a:lnTo>
                  <a:pt x="9146540" y="5080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490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4914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4927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4940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495300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4966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4979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49923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500507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501777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50317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504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5057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5069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5083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50965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51092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-1270" y="51219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-1270" y="513460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-1270" y="51485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-1270" y="51612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-1270" y="51739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-1270" y="51866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-1270" y="519937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-1270" y="521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-1270" y="5226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-1270" y="5238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-1270" y="5251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A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-1270" y="5264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9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-1270" y="527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-1270" y="52908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-1270" y="5303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8A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-1270" y="5316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-1270" y="5328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-1270" y="53428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7A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-1270" y="53555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-1270" y="53682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-1270" y="53809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6A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-1270" y="539369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-1270" y="54076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-1270" y="54203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-1270" y="54330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-1270" y="544575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-1270" y="545845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-1270" y="54724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-1270" y="5485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-1270" y="5497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-1270" y="55105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-1270" y="552323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40"/>
                </a:lnTo>
                <a:lnTo>
                  <a:pt x="9146540" y="15240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-1270" y="5537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-1270" y="5549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-1270" y="556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-1270" y="557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-1270" y="5589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-1270" y="5601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-1270" y="5614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-1270" y="56273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-1270" y="5640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-1270" y="56540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F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-1270" y="56667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-1270" y="56794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-1270" y="569214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E8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-1270" y="5704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-1270" y="5718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-1270" y="5731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D8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-1270" y="57442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-1270" y="5756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-1270" y="5769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C8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-1270" y="5783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-1270" y="57962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-1270" y="5808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B8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-1270" y="58216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-1270" y="5834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-1270" y="5848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A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-1270" y="5861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8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-1270" y="5873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-1270" y="5886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97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-1270" y="58991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-1270" y="59131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-1270" y="59258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87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-1270" y="59385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-1270" y="59512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-1270" y="596391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77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-1270" y="5977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-1270" y="5990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-1270" y="6003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6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-1270" y="6015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-1270" y="6028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40"/>
                </a:lnTo>
                <a:lnTo>
                  <a:pt x="9146540" y="15240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-1270" y="6042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572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-1270" y="6055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7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-1270" y="6068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70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-1270" y="60807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46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-1270" y="609346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39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-1270" y="61074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-1270" y="61201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36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-1270" y="61328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-1270" y="614553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-1270" y="6159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26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-1270" y="6172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-1270" y="6184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-1270" y="6197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16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-1270" y="6210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-1270" y="62242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-1270" y="62369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106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-1270" y="62496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-1270" y="62623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1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-1270" y="627506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F6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-1270" y="62890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-1270" y="63017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-1270" y="63144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E5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-1270" y="63271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-1270" y="633983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-1270" y="63538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D5A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-1270" y="63665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9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-1270" y="63792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8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-1270" y="63919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C5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-1270" y="640461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-1270" y="64185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-1270" y="64312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B5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-1270" y="64439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-1270" y="64566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-1270" y="646938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A5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-1270" y="64833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50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-1270" y="64960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4F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-1270" y="65087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9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-1270" y="652145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-1270" y="653415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-1270" y="65481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84B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-1270" y="65608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A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-1270" y="65735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-1270" y="658622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74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-1270" y="6598920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-1270" y="66128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6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-1270" y="66255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64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-1270" y="66382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-1270" y="665098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69"/>
                </a:lnTo>
                <a:lnTo>
                  <a:pt x="9146540" y="139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3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-1270" y="6663689"/>
            <a:ext cx="9146540" cy="15240"/>
          </a:xfrm>
          <a:custGeom>
            <a:avLst/>
            <a:gdLst/>
            <a:ahLst/>
            <a:cxnLst/>
            <a:rect l="l" t="t" r="r" b="b"/>
            <a:pathLst>
              <a:path w="9146540" h="15240">
                <a:moveTo>
                  <a:pt x="9146540" y="0"/>
                </a:moveTo>
                <a:lnTo>
                  <a:pt x="0" y="0"/>
                </a:lnTo>
                <a:lnTo>
                  <a:pt x="0" y="15239"/>
                </a:lnTo>
                <a:lnTo>
                  <a:pt x="9146540" y="152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54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-1270" y="66776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4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-1270" y="66903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4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-1270" y="67030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43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-1270" y="671576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-1270" y="67297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-1270" y="67424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33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-1270" y="67551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-1270" y="67678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-1270" y="6780529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23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-1270" y="67945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-1270" y="68072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-1270" y="68199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13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-1270" y="68326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-1270" y="6845300"/>
            <a:ext cx="9146540" cy="13970"/>
          </a:xfrm>
          <a:custGeom>
            <a:avLst/>
            <a:gdLst/>
            <a:ahLst/>
            <a:cxnLst/>
            <a:rect l="l" t="t" r="r" b="b"/>
            <a:pathLst>
              <a:path w="9146540" h="13970">
                <a:moveTo>
                  <a:pt x="9146540" y="0"/>
                </a:moveTo>
                <a:lnTo>
                  <a:pt x="0" y="0"/>
                </a:lnTo>
                <a:lnTo>
                  <a:pt x="0" y="13970"/>
                </a:lnTo>
                <a:lnTo>
                  <a:pt x="9146540" y="139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-1270" y="584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-1270" y="11810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-1270" y="2374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-1270" y="2959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-1270" y="3556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-1270" y="4152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-1270" y="4749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-1270" y="53467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-1270" y="5930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-1270" y="65278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-1270" y="71247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-1270" y="77215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-1270" y="8318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-1270" y="8915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-1270" y="95123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-1270" y="100965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-1270" y="106934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-1270" y="11290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-1270" y="118872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-1270" y="124840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-1270" y="13081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-1270" y="13677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-1270" y="142620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-1270" y="14859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-1270" y="15455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40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-1270" y="160527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-1270" y="166497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-1270" y="172465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-1270" y="17843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-1270" y="184277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-1270" y="19024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-1270" y="19621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-1270" y="20218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-1270" y="20815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-1270" y="213995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-1270" y="219964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-1270" y="22593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-1270" y="23190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6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-1270" y="23787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-1270" y="243840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-1270" y="24980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-1270" y="25565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-1270" y="261620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-1270" y="26758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-1270" y="273557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-1270" y="279526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-1270" y="28549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-1270" y="291465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-1270" y="29730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-1270" y="3032759"/>
            <a:ext cx="9146540" cy="125730"/>
          </a:xfrm>
          <a:custGeom>
            <a:avLst/>
            <a:gdLst/>
            <a:ahLst/>
            <a:cxnLst/>
            <a:rect l="l" t="t" r="r" b="b"/>
            <a:pathLst>
              <a:path w="9146540" h="125730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0" y="64770"/>
                </a:lnTo>
                <a:lnTo>
                  <a:pt x="0" y="125730"/>
                </a:lnTo>
                <a:lnTo>
                  <a:pt x="9146540" y="125730"/>
                </a:lnTo>
                <a:lnTo>
                  <a:pt x="9146540" y="6477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-1270" y="31521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69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-1270" y="321182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-1270" y="32715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-1270" y="33312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-1270" y="338962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-1270" y="34493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-1270" y="35090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-1270" y="356869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-1270" y="36283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-1270" y="36880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-1270" y="374649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-1270" y="380619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-1270" y="38658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-1270" y="392556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-1270" y="398526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-1270" y="404494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-1270" y="410336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-1270" y="416306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-1270" y="422274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-1270" y="428244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-1270" y="434213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-1270" y="440181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-1270" y="446151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-1270" y="451993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40"/>
                </a:lnTo>
                <a:lnTo>
                  <a:pt x="9146540" y="6604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-1270" y="4579619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-1270" y="4639310"/>
            <a:ext cx="9146540" cy="66040"/>
          </a:xfrm>
          <a:custGeom>
            <a:avLst/>
            <a:gdLst/>
            <a:ahLst/>
            <a:cxnLst/>
            <a:rect l="l" t="t" r="r" b="b"/>
            <a:pathLst>
              <a:path w="9146540" h="66039">
                <a:moveTo>
                  <a:pt x="9146540" y="0"/>
                </a:moveTo>
                <a:lnTo>
                  <a:pt x="0" y="0"/>
                </a:lnTo>
                <a:lnTo>
                  <a:pt x="0" y="66039"/>
                </a:lnTo>
                <a:lnTo>
                  <a:pt x="9146540" y="6603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-1270" y="4698999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69"/>
                </a:lnTo>
                <a:lnTo>
                  <a:pt x="9146540" y="6476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-1270" y="475869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-1270" y="4818380"/>
            <a:ext cx="9146540" cy="64769"/>
          </a:xfrm>
          <a:custGeom>
            <a:avLst/>
            <a:gdLst/>
            <a:ahLst/>
            <a:cxnLst/>
            <a:rect l="l" t="t" r="r" b="b"/>
            <a:pathLst>
              <a:path w="9146540" h="64770">
                <a:moveTo>
                  <a:pt x="9146540" y="0"/>
                </a:moveTo>
                <a:lnTo>
                  <a:pt x="0" y="0"/>
                </a:lnTo>
                <a:lnTo>
                  <a:pt x="0" y="64770"/>
                </a:lnTo>
                <a:lnTo>
                  <a:pt x="9146540" y="6477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1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69" y="-16509"/>
            <a:ext cx="630110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3220"/>
            <a:ext cx="8072119" cy="386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39" y="6062980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237326" y="0"/>
                  </a:moveTo>
                  <a:lnTo>
                    <a:pt x="27644" y="0"/>
                  </a:lnTo>
                  <a:lnTo>
                    <a:pt x="0" y="11430"/>
                  </a:lnTo>
                  <a:lnTo>
                    <a:pt x="247404" y="11430"/>
                  </a:lnTo>
                  <a:lnTo>
                    <a:pt x="23732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78130" cy="12700"/>
            </a:xfrm>
            <a:custGeom>
              <a:avLst/>
              <a:gdLst/>
              <a:ahLst/>
              <a:cxnLst/>
              <a:rect l="l" t="t" r="r" b="b"/>
              <a:pathLst>
                <a:path w="278129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23" y="6084569"/>
              <a:ext cx="306705" cy="11430"/>
            </a:xfrm>
            <a:custGeom>
              <a:avLst/>
              <a:gdLst/>
              <a:ahLst/>
              <a:cxnLst/>
              <a:rect l="l" t="t" r="r" b="b"/>
              <a:pathLst>
                <a:path w="306704" h="11429">
                  <a:moveTo>
                    <a:pt x="296579" y="0"/>
                  </a:moveTo>
                  <a:lnTo>
                    <a:pt x="19050" y="0"/>
                  </a:lnTo>
                  <a:lnTo>
                    <a:pt x="0" y="11429"/>
                  </a:lnTo>
                  <a:lnTo>
                    <a:pt x="306657" y="11429"/>
                  </a:lnTo>
                  <a:lnTo>
                    <a:pt x="296579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334645" cy="12700"/>
            </a:xfrm>
            <a:custGeom>
              <a:avLst/>
              <a:gdLst/>
              <a:ahLst/>
              <a:cxnLst/>
              <a:rect l="l" t="t" r="r" b="b"/>
              <a:pathLst>
                <a:path w="334645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554990" cy="11430"/>
            </a:xfrm>
            <a:custGeom>
              <a:avLst/>
              <a:gdLst/>
              <a:ahLst/>
              <a:cxnLst/>
              <a:rect l="l" t="t" r="r" b="b"/>
              <a:pathLst>
                <a:path w="554989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6489" y="6205220"/>
              <a:ext cx="862330" cy="11430"/>
            </a:xfrm>
            <a:custGeom>
              <a:avLst/>
              <a:gdLst/>
              <a:ahLst/>
              <a:cxnLst/>
              <a:rect l="l" t="t" r="r" b="b"/>
              <a:pathLst>
                <a:path w="862329" h="11429">
                  <a:moveTo>
                    <a:pt x="852969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862256" y="11429"/>
                  </a:lnTo>
                  <a:lnTo>
                    <a:pt x="852969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79" name="object 79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>
            <a:spLocks noGrp="1"/>
          </p:cNvSpPr>
          <p:nvPr>
            <p:ph type="title"/>
          </p:nvPr>
        </p:nvSpPr>
        <p:spPr>
          <a:xfrm>
            <a:off x="3125470" y="415290"/>
            <a:ext cx="2081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195" algn="l"/>
              </a:tabLst>
            </a:pPr>
            <a:r>
              <a:rPr sz="4000" b="1" u="heavy" spc="-1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BASICS	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10919" y="1341120"/>
            <a:ext cx="74263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4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 </a:t>
            </a:r>
            <a:r>
              <a:rPr sz="4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COMPUTER</a:t>
            </a:r>
            <a:r>
              <a:rPr sz="40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4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73379" y="5543550"/>
            <a:ext cx="3441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725670" y="4758690"/>
            <a:ext cx="19361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791743" y="5125720"/>
            <a:ext cx="4331335" cy="1504258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946150">
              <a:lnSpc>
                <a:spcPct val="100000"/>
              </a:lnSpc>
              <a:spcBef>
                <a:spcPts val="1590"/>
              </a:spcBef>
            </a:pPr>
            <a:r>
              <a:rPr lang="en-US" sz="2400" spc="-5" dirty="0" err="1" smtClean="0">
                <a:solidFill>
                  <a:srgbClr val="FFFFFF"/>
                </a:solidFill>
                <a:latin typeface="Arial"/>
                <a:cs typeface="Arial"/>
              </a:rPr>
              <a:t>Amandeep</a:t>
            </a: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spc="-5" dirty="0" err="1" smtClean="0">
                <a:solidFill>
                  <a:srgbClr val="FFFFFF"/>
                </a:solidFill>
                <a:latin typeface="Arial"/>
                <a:cs typeface="Arial"/>
              </a:rPr>
              <a:t>Kaur</a:t>
            </a: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685165" algn="l"/>
                <a:tab pos="946150" algn="l"/>
                <a:tab pos="2993390" algn="l"/>
              </a:tabLst>
            </a:pPr>
            <a:r>
              <a:rPr sz="2400" u="dbl" dirty="0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dbl" strike="sngStrike" dirty="0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dbl" strike="sngStrike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Times New Roman"/>
                <a:cs typeface="Times New Roman"/>
              </a:rPr>
              <a:t>	</a:t>
            </a:r>
            <a:r>
              <a:rPr lang="en-US" sz="2400" u="dbl" strike="sngStrike" spc="-5" dirty="0" err="1" smtClean="0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Arial"/>
                <a:cs typeface="Arial"/>
              </a:rPr>
              <a:t>S.D.College</a:t>
            </a:r>
            <a:r>
              <a:rPr lang="en-US" sz="2400" u="dbl" strike="sngStrike" spc="-5" dirty="0" smtClean="0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Arial"/>
                <a:cs typeface="Arial"/>
              </a:rPr>
              <a:t> , </a:t>
            </a:r>
            <a:r>
              <a:rPr lang="en-US" sz="2400" u="dbl" strike="sngStrike" spc="-5" dirty="0" err="1" smtClean="0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Arial"/>
                <a:cs typeface="Arial"/>
              </a:rPr>
              <a:t>Hoshiarpur</a:t>
            </a:r>
            <a:r>
              <a:rPr lang="en-US" sz="2400" u="dbl" strike="sngStrike" spc="-5" dirty="0" smtClean="0">
                <a:solidFill>
                  <a:srgbClr val="FFFFFF"/>
                </a:solidFill>
                <a:uFill>
                  <a:solidFill>
                    <a:srgbClr val="4F3F22"/>
                  </a:solidFill>
                </a:uFill>
                <a:latin typeface="Arial"/>
                <a:cs typeface="Arial"/>
              </a:rPr>
              <a:t> </a:t>
            </a:r>
            <a:r>
              <a:rPr sz="2400" strike="noStrike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518410"/>
            <a:chOff x="-1270" y="0"/>
            <a:chExt cx="9146540" cy="251841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-1270" y="2508250"/>
            <a:ext cx="9146540" cy="524510"/>
            <a:chOff x="-1270" y="2508250"/>
            <a:chExt cx="9146540" cy="524510"/>
          </a:xfrm>
        </p:grpSpPr>
        <p:sp>
          <p:nvSpPr>
            <p:cNvPr id="33" name="object 33"/>
            <p:cNvSpPr/>
            <p:nvPr/>
          </p:nvSpPr>
          <p:spPr>
            <a:xfrm>
              <a:off x="-1270" y="25082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8255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825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0726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072640" y="92710"/>
                  </a:lnTo>
                  <a:lnTo>
                    <a:pt x="207264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3379470" y="0"/>
                  </a:lnTo>
                  <a:lnTo>
                    <a:pt x="3379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6758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0726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072640" y="92710"/>
                  </a:lnTo>
                  <a:lnTo>
                    <a:pt x="207264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3379470" y="0"/>
                  </a:lnTo>
                  <a:lnTo>
                    <a:pt x="3379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0726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072640" y="91440"/>
                  </a:lnTo>
                  <a:lnTo>
                    <a:pt x="207264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3379470" y="0"/>
                  </a:lnTo>
                  <a:lnTo>
                    <a:pt x="3379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20726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2072640" y="91440"/>
                  </a:lnTo>
                  <a:lnTo>
                    <a:pt x="207264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3379470" y="0"/>
                  </a:lnTo>
                  <a:lnTo>
                    <a:pt x="3379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92734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20726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072640" y="45720"/>
                  </a:lnTo>
                  <a:lnTo>
                    <a:pt x="207264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3379470" y="0"/>
                  </a:lnTo>
                  <a:lnTo>
                    <a:pt x="33794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0111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20726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2072640" y="21590"/>
                  </a:lnTo>
                  <a:lnTo>
                    <a:pt x="207264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3379470" y="0"/>
                  </a:lnTo>
                  <a:lnTo>
                    <a:pt x="33794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-1270" y="3093720"/>
            <a:ext cx="2072639" cy="58419"/>
          </a:xfrm>
          <a:custGeom>
            <a:avLst/>
            <a:gdLst/>
            <a:ahLst/>
            <a:cxnLst/>
            <a:rect l="l" t="t" r="r" b="b"/>
            <a:pathLst>
              <a:path w="2072639" h="58419">
                <a:moveTo>
                  <a:pt x="0" y="58419"/>
                </a:moveTo>
                <a:lnTo>
                  <a:pt x="2072639" y="58419"/>
                </a:lnTo>
                <a:lnTo>
                  <a:pt x="2072639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78200" y="3093720"/>
            <a:ext cx="5767070" cy="58419"/>
          </a:xfrm>
          <a:custGeom>
            <a:avLst/>
            <a:gdLst/>
            <a:ahLst/>
            <a:cxnLst/>
            <a:rect l="l" t="t" r="r" b="b"/>
            <a:pathLst>
              <a:path w="5767070" h="58419">
                <a:moveTo>
                  <a:pt x="0" y="58419"/>
                </a:moveTo>
                <a:lnTo>
                  <a:pt x="5767070" y="58419"/>
                </a:lnTo>
                <a:lnTo>
                  <a:pt x="576707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4883150"/>
            <a:ext cx="2072639" cy="59690"/>
          </a:xfrm>
          <a:custGeom>
            <a:avLst/>
            <a:gdLst/>
            <a:ahLst/>
            <a:cxnLst/>
            <a:rect l="l" t="t" r="r" b="b"/>
            <a:pathLst>
              <a:path w="2072639" h="59689">
                <a:moveTo>
                  <a:pt x="0" y="59689"/>
                </a:moveTo>
                <a:lnTo>
                  <a:pt x="2072639" y="59689"/>
                </a:lnTo>
                <a:lnTo>
                  <a:pt x="2072639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78200" y="4883150"/>
            <a:ext cx="5767070" cy="59690"/>
          </a:xfrm>
          <a:custGeom>
            <a:avLst/>
            <a:gdLst/>
            <a:ahLst/>
            <a:cxnLst/>
            <a:rect l="l" t="t" r="r" b="b"/>
            <a:pathLst>
              <a:path w="5767070" h="59689">
                <a:moveTo>
                  <a:pt x="0" y="59689"/>
                </a:moveTo>
                <a:lnTo>
                  <a:pt x="5767070" y="59689"/>
                </a:lnTo>
                <a:lnTo>
                  <a:pt x="576707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4935220"/>
            <a:ext cx="2072639" cy="91440"/>
          </a:xfrm>
          <a:custGeom>
            <a:avLst/>
            <a:gdLst/>
            <a:ahLst/>
            <a:cxnLst/>
            <a:rect l="l" t="t" r="r" b="b"/>
            <a:pathLst>
              <a:path w="2072639" h="91439">
                <a:moveTo>
                  <a:pt x="0" y="91439"/>
                </a:moveTo>
                <a:lnTo>
                  <a:pt x="2072639" y="91439"/>
                </a:lnTo>
                <a:lnTo>
                  <a:pt x="207263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78200" y="4935220"/>
            <a:ext cx="5767070" cy="91440"/>
          </a:xfrm>
          <a:custGeom>
            <a:avLst/>
            <a:gdLst/>
            <a:ahLst/>
            <a:cxnLst/>
            <a:rect l="l" t="t" r="r" b="b"/>
            <a:pathLst>
              <a:path w="5767070" h="91439">
                <a:moveTo>
                  <a:pt x="0" y="91439"/>
                </a:moveTo>
                <a:lnTo>
                  <a:pt x="5767070" y="91439"/>
                </a:lnTo>
                <a:lnTo>
                  <a:pt x="576707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5017770"/>
            <a:ext cx="2072639" cy="92710"/>
          </a:xfrm>
          <a:custGeom>
            <a:avLst/>
            <a:gdLst/>
            <a:ahLst/>
            <a:cxnLst/>
            <a:rect l="l" t="t" r="r" b="b"/>
            <a:pathLst>
              <a:path w="2072639" h="92710">
                <a:moveTo>
                  <a:pt x="0" y="92709"/>
                </a:moveTo>
                <a:lnTo>
                  <a:pt x="2072639" y="92709"/>
                </a:lnTo>
                <a:lnTo>
                  <a:pt x="2072639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-1270" y="5017770"/>
            <a:ext cx="9146540" cy="1840230"/>
            <a:chOff x="-1270" y="5017770"/>
            <a:chExt cx="9146540" cy="1840230"/>
          </a:xfrm>
        </p:grpSpPr>
        <p:sp>
          <p:nvSpPr>
            <p:cNvPr id="48" name="object 48"/>
            <p:cNvSpPr/>
            <p:nvPr/>
          </p:nvSpPr>
          <p:spPr>
            <a:xfrm>
              <a:off x="3378200" y="5017770"/>
              <a:ext cx="5767070" cy="92710"/>
            </a:xfrm>
            <a:custGeom>
              <a:avLst/>
              <a:gdLst/>
              <a:ahLst/>
              <a:cxnLst/>
              <a:rect l="l" t="t" r="r" b="b"/>
              <a:pathLst>
                <a:path w="5767070" h="92710">
                  <a:moveTo>
                    <a:pt x="0" y="92709"/>
                  </a:moveTo>
                  <a:lnTo>
                    <a:pt x="5767070" y="92709"/>
                  </a:lnTo>
                  <a:lnTo>
                    <a:pt x="5767070" y="0"/>
                  </a:lnTo>
                  <a:lnTo>
                    <a:pt x="0" y="0"/>
                  </a:lnTo>
                  <a:lnTo>
                    <a:pt x="0" y="92709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7874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787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1854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26923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4368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560451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568706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59385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0223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64401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65239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669163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-1270" y="4883150"/>
            <a:ext cx="2072639" cy="6350"/>
          </a:xfrm>
          <a:custGeom>
            <a:avLst/>
            <a:gdLst/>
            <a:ahLst/>
            <a:cxnLst/>
            <a:rect l="l" t="t" r="r" b="b"/>
            <a:pathLst>
              <a:path w="2072639" h="6350">
                <a:moveTo>
                  <a:pt x="0" y="6350"/>
                </a:moveTo>
                <a:lnTo>
                  <a:pt x="2072639" y="6350"/>
                </a:lnTo>
                <a:lnTo>
                  <a:pt x="2072639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78200" y="4883150"/>
            <a:ext cx="5767070" cy="6350"/>
          </a:xfrm>
          <a:custGeom>
            <a:avLst/>
            <a:gdLst/>
            <a:ahLst/>
            <a:cxnLst/>
            <a:rect l="l" t="t" r="r" b="b"/>
            <a:pathLst>
              <a:path w="5767070" h="6350">
                <a:moveTo>
                  <a:pt x="0" y="6350"/>
                </a:moveTo>
                <a:lnTo>
                  <a:pt x="5767070" y="6350"/>
                </a:lnTo>
                <a:lnTo>
                  <a:pt x="57670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4888229"/>
            <a:ext cx="2072639" cy="15240"/>
          </a:xfrm>
          <a:custGeom>
            <a:avLst/>
            <a:gdLst/>
            <a:ahLst/>
            <a:cxnLst/>
            <a:rect l="l" t="t" r="r" b="b"/>
            <a:pathLst>
              <a:path w="2072639" h="15239">
                <a:moveTo>
                  <a:pt x="0" y="15240"/>
                </a:moveTo>
                <a:lnTo>
                  <a:pt x="2072639" y="15240"/>
                </a:lnTo>
                <a:lnTo>
                  <a:pt x="20726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78200" y="4888229"/>
            <a:ext cx="5767070" cy="15240"/>
          </a:xfrm>
          <a:custGeom>
            <a:avLst/>
            <a:gdLst/>
            <a:ahLst/>
            <a:cxnLst/>
            <a:rect l="l" t="t" r="r" b="b"/>
            <a:pathLst>
              <a:path w="5767070" h="15239">
                <a:moveTo>
                  <a:pt x="0" y="15240"/>
                </a:moveTo>
                <a:lnTo>
                  <a:pt x="5767070" y="15240"/>
                </a:lnTo>
                <a:lnTo>
                  <a:pt x="576707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-1270" y="490220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78200" y="490220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-1270" y="491490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78200" y="491490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-1270" y="492760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78200" y="492760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-1270" y="494030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78200" y="494030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-1270" y="4953000"/>
            <a:ext cx="2072639" cy="15240"/>
          </a:xfrm>
          <a:custGeom>
            <a:avLst/>
            <a:gdLst/>
            <a:ahLst/>
            <a:cxnLst/>
            <a:rect l="l" t="t" r="r" b="b"/>
            <a:pathLst>
              <a:path w="2072639" h="15239">
                <a:moveTo>
                  <a:pt x="0" y="15239"/>
                </a:moveTo>
                <a:lnTo>
                  <a:pt x="2072639" y="15239"/>
                </a:lnTo>
                <a:lnTo>
                  <a:pt x="207263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78200" y="4953000"/>
            <a:ext cx="5767070" cy="15240"/>
          </a:xfrm>
          <a:custGeom>
            <a:avLst/>
            <a:gdLst/>
            <a:ahLst/>
            <a:cxnLst/>
            <a:rect l="l" t="t" r="r" b="b"/>
            <a:pathLst>
              <a:path w="5767070" h="15239">
                <a:moveTo>
                  <a:pt x="0" y="15239"/>
                </a:moveTo>
                <a:lnTo>
                  <a:pt x="5767070" y="15239"/>
                </a:lnTo>
                <a:lnTo>
                  <a:pt x="57670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-1270" y="496697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78200" y="496697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-1270" y="497967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78200" y="497967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-1270" y="499237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78200" y="499237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-1270" y="500507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78200" y="500507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-1270" y="5017770"/>
            <a:ext cx="2072639" cy="15240"/>
          </a:xfrm>
          <a:custGeom>
            <a:avLst/>
            <a:gdLst/>
            <a:ahLst/>
            <a:cxnLst/>
            <a:rect l="l" t="t" r="r" b="b"/>
            <a:pathLst>
              <a:path w="2072639" h="15239">
                <a:moveTo>
                  <a:pt x="0" y="15239"/>
                </a:moveTo>
                <a:lnTo>
                  <a:pt x="2072639" y="15239"/>
                </a:lnTo>
                <a:lnTo>
                  <a:pt x="207263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78200" y="5017770"/>
            <a:ext cx="5767070" cy="15240"/>
          </a:xfrm>
          <a:custGeom>
            <a:avLst/>
            <a:gdLst/>
            <a:ahLst/>
            <a:cxnLst/>
            <a:rect l="l" t="t" r="r" b="b"/>
            <a:pathLst>
              <a:path w="5767070" h="15239">
                <a:moveTo>
                  <a:pt x="0" y="15239"/>
                </a:moveTo>
                <a:lnTo>
                  <a:pt x="5767070" y="15239"/>
                </a:lnTo>
                <a:lnTo>
                  <a:pt x="57670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-1270" y="503174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70"/>
                </a:moveTo>
                <a:lnTo>
                  <a:pt x="2072639" y="13970"/>
                </a:lnTo>
                <a:lnTo>
                  <a:pt x="20726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78200" y="503174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70"/>
                </a:moveTo>
                <a:lnTo>
                  <a:pt x="5767070" y="13970"/>
                </a:lnTo>
                <a:lnTo>
                  <a:pt x="5767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504444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70"/>
                </a:moveTo>
                <a:lnTo>
                  <a:pt x="2072639" y="13970"/>
                </a:lnTo>
                <a:lnTo>
                  <a:pt x="20726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78200" y="504444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70"/>
                </a:moveTo>
                <a:lnTo>
                  <a:pt x="5767070" y="13970"/>
                </a:lnTo>
                <a:lnTo>
                  <a:pt x="5767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505714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70"/>
                </a:moveTo>
                <a:lnTo>
                  <a:pt x="2072639" y="13970"/>
                </a:lnTo>
                <a:lnTo>
                  <a:pt x="20726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78200" y="505714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70"/>
                </a:moveTo>
                <a:lnTo>
                  <a:pt x="5767070" y="13970"/>
                </a:lnTo>
                <a:lnTo>
                  <a:pt x="5767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5069840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70"/>
                </a:moveTo>
                <a:lnTo>
                  <a:pt x="2072639" y="13970"/>
                </a:lnTo>
                <a:lnTo>
                  <a:pt x="20726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78200" y="5069840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70"/>
                </a:moveTo>
                <a:lnTo>
                  <a:pt x="5767070" y="13970"/>
                </a:lnTo>
                <a:lnTo>
                  <a:pt x="5767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508380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78200" y="5083809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509650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78200" y="5096509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510920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78200" y="5109209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512190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78200" y="5121909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513460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69"/>
                </a:moveTo>
                <a:lnTo>
                  <a:pt x="2072639" y="13969"/>
                </a:lnTo>
                <a:lnTo>
                  <a:pt x="207263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78200" y="5134609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69"/>
                </a:moveTo>
                <a:lnTo>
                  <a:pt x="5767070" y="13969"/>
                </a:lnTo>
                <a:lnTo>
                  <a:pt x="5767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514857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70"/>
                </a:moveTo>
                <a:lnTo>
                  <a:pt x="2072639" y="13970"/>
                </a:lnTo>
                <a:lnTo>
                  <a:pt x="20726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78200" y="5148579"/>
            <a:ext cx="5767070" cy="13970"/>
          </a:xfrm>
          <a:custGeom>
            <a:avLst/>
            <a:gdLst/>
            <a:ahLst/>
            <a:cxnLst/>
            <a:rect l="l" t="t" r="r" b="b"/>
            <a:pathLst>
              <a:path w="5767070" h="13970">
                <a:moveTo>
                  <a:pt x="0" y="13970"/>
                </a:moveTo>
                <a:lnTo>
                  <a:pt x="5767070" y="13970"/>
                </a:lnTo>
                <a:lnTo>
                  <a:pt x="5767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5161279"/>
            <a:ext cx="2072639" cy="13970"/>
          </a:xfrm>
          <a:custGeom>
            <a:avLst/>
            <a:gdLst/>
            <a:ahLst/>
            <a:cxnLst/>
            <a:rect l="l" t="t" r="r" b="b"/>
            <a:pathLst>
              <a:path w="2072639" h="13970">
                <a:moveTo>
                  <a:pt x="0" y="13970"/>
                </a:moveTo>
                <a:lnTo>
                  <a:pt x="2072639" y="13970"/>
                </a:lnTo>
                <a:lnTo>
                  <a:pt x="20726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-1270" y="5161279"/>
            <a:ext cx="9146540" cy="1697989"/>
            <a:chOff x="-1270" y="5161279"/>
            <a:chExt cx="9146540" cy="1697989"/>
          </a:xfrm>
        </p:grpSpPr>
        <p:sp>
          <p:nvSpPr>
            <p:cNvPr id="116" name="object 116"/>
            <p:cNvSpPr/>
            <p:nvPr/>
          </p:nvSpPr>
          <p:spPr>
            <a:xfrm>
              <a:off x="3378200" y="5161279"/>
              <a:ext cx="5767070" cy="13970"/>
            </a:xfrm>
            <a:custGeom>
              <a:avLst/>
              <a:gdLst/>
              <a:ahLst/>
              <a:cxnLst/>
              <a:rect l="l" t="t" r="r" b="b"/>
              <a:pathLst>
                <a:path w="5767070" h="13970">
                  <a:moveTo>
                    <a:pt x="0" y="13970"/>
                  </a:moveTo>
                  <a:lnTo>
                    <a:pt x="5767070" y="13970"/>
                  </a:lnTo>
                  <a:lnTo>
                    <a:pt x="5767070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76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2133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2260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2387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2514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2641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278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34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35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36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38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3936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47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48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49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51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52322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5371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5498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5625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5752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5654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5666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5679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5692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57188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5731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5744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5756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5769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5783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5796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5808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5821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5834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58483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58610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58737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58864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58991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042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055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068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080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093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107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120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132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145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1594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1721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1848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1975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21029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3538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36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37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39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40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41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43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44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-1270" y="645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-1270" y="646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64833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-1270" y="64960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-1270" y="65087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65214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653414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6548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656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657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658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659891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667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669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670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671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7" name="object 247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48" name="object 248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251" name="object 251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2959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3556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4152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4749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5346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5930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65278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7124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8318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8915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9512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10096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10693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118872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13677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21996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23787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24384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24980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25565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342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26161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267588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28549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29146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20726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2072640" y="125730"/>
                  </a:lnTo>
                  <a:lnTo>
                    <a:pt x="2072640" y="64770"/>
                  </a:lnTo>
                  <a:lnTo>
                    <a:pt x="2072640" y="59690"/>
                  </a:lnTo>
                  <a:lnTo>
                    <a:pt x="2072640" y="0"/>
                  </a:lnTo>
                  <a:close/>
                </a:path>
                <a:path w="9146540" h="125730">
                  <a:moveTo>
                    <a:pt x="9146540" y="0"/>
                  </a:moveTo>
                  <a:lnTo>
                    <a:pt x="3379470" y="0"/>
                  </a:lnTo>
                  <a:lnTo>
                    <a:pt x="3379470" y="59690"/>
                  </a:lnTo>
                  <a:lnTo>
                    <a:pt x="3379470" y="64770"/>
                  </a:lnTo>
                  <a:lnTo>
                    <a:pt x="337947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-1270" y="315213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-1270" y="33312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2159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2159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21590"/>
                  </a:lnTo>
                  <a:lnTo>
                    <a:pt x="5341620" y="2159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298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29870" y="66040"/>
                  </a:lnTo>
                  <a:lnTo>
                    <a:pt x="229870" y="0"/>
                  </a:lnTo>
                  <a:close/>
                </a:path>
                <a:path w="9146540" h="66039">
                  <a:moveTo>
                    <a:pt x="2072640" y="0"/>
                  </a:moveTo>
                  <a:lnTo>
                    <a:pt x="1357630" y="0"/>
                  </a:lnTo>
                  <a:lnTo>
                    <a:pt x="135763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421132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4211320" y="66040"/>
                  </a:lnTo>
                  <a:lnTo>
                    <a:pt x="421132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5341620" y="0"/>
                  </a:lnTo>
                  <a:lnTo>
                    <a:pt x="534162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-1270" y="35090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298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29870" y="66040"/>
                  </a:lnTo>
                  <a:lnTo>
                    <a:pt x="229870" y="0"/>
                  </a:lnTo>
                  <a:close/>
                </a:path>
                <a:path w="9146540" h="66039">
                  <a:moveTo>
                    <a:pt x="2072640" y="0"/>
                  </a:moveTo>
                  <a:lnTo>
                    <a:pt x="1357630" y="0"/>
                  </a:lnTo>
                  <a:lnTo>
                    <a:pt x="135763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421132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4211320" y="66040"/>
                  </a:lnTo>
                  <a:lnTo>
                    <a:pt x="421132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5341620" y="0"/>
                  </a:lnTo>
                  <a:lnTo>
                    <a:pt x="534162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-1270" y="36880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298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29870" y="66040"/>
                  </a:lnTo>
                  <a:lnTo>
                    <a:pt x="229870" y="0"/>
                  </a:lnTo>
                  <a:close/>
                </a:path>
                <a:path w="9146540" h="66039">
                  <a:moveTo>
                    <a:pt x="2072640" y="0"/>
                  </a:moveTo>
                  <a:lnTo>
                    <a:pt x="1357630" y="0"/>
                  </a:lnTo>
                  <a:lnTo>
                    <a:pt x="135763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421132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4211320" y="66040"/>
                  </a:lnTo>
                  <a:lnTo>
                    <a:pt x="421132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5341620" y="0"/>
                  </a:lnTo>
                  <a:lnTo>
                    <a:pt x="534162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298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29870" y="66040"/>
                  </a:lnTo>
                  <a:lnTo>
                    <a:pt x="229870" y="0"/>
                  </a:lnTo>
                  <a:close/>
                </a:path>
                <a:path w="9146540" h="66039">
                  <a:moveTo>
                    <a:pt x="2072640" y="0"/>
                  </a:moveTo>
                  <a:lnTo>
                    <a:pt x="1357630" y="0"/>
                  </a:lnTo>
                  <a:lnTo>
                    <a:pt x="135763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421132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4211320" y="66040"/>
                  </a:lnTo>
                  <a:lnTo>
                    <a:pt x="421132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5341620" y="0"/>
                  </a:lnTo>
                  <a:lnTo>
                    <a:pt x="534162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-1270" y="38658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-1270" y="39852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298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29870" y="64770"/>
                  </a:lnTo>
                  <a:lnTo>
                    <a:pt x="229870" y="0"/>
                  </a:lnTo>
                  <a:close/>
                </a:path>
                <a:path w="9146540" h="64770">
                  <a:moveTo>
                    <a:pt x="2072640" y="0"/>
                  </a:moveTo>
                  <a:lnTo>
                    <a:pt x="1357630" y="0"/>
                  </a:lnTo>
                  <a:lnTo>
                    <a:pt x="135763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421132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4211320" y="64770"/>
                  </a:lnTo>
                  <a:lnTo>
                    <a:pt x="421132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341620" y="0"/>
                  </a:lnTo>
                  <a:lnTo>
                    <a:pt x="534162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1143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5341620" y="0"/>
                  </a:lnTo>
                  <a:lnTo>
                    <a:pt x="5341620" y="11430"/>
                  </a:lnTo>
                  <a:lnTo>
                    <a:pt x="4211320" y="11430"/>
                  </a:lnTo>
                  <a:lnTo>
                    <a:pt x="4211320" y="0"/>
                  </a:lnTo>
                  <a:lnTo>
                    <a:pt x="3379470" y="0"/>
                  </a:lnTo>
                  <a:lnTo>
                    <a:pt x="3379470" y="1143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114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-1270" y="416305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-1270" y="43421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-1270" y="45199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20726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2072640" y="66040"/>
                  </a:lnTo>
                  <a:lnTo>
                    <a:pt x="207264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3379470" y="0"/>
                  </a:lnTo>
                  <a:lnTo>
                    <a:pt x="3379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-1270" y="48183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20726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2072640" y="64770"/>
                  </a:lnTo>
                  <a:lnTo>
                    <a:pt x="207264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3379470" y="0"/>
                  </a:lnTo>
                  <a:lnTo>
                    <a:pt x="3379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8" name="object 328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0" name="object 330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31" name="object 331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" name="object 410"/>
          <p:cNvGrpSpPr/>
          <p:nvPr/>
        </p:nvGrpSpPr>
        <p:grpSpPr>
          <a:xfrm>
            <a:off x="0" y="2514600"/>
            <a:ext cx="9144000" cy="4343400"/>
            <a:chOff x="0" y="2514600"/>
            <a:chExt cx="9144000" cy="4343400"/>
          </a:xfrm>
        </p:grpSpPr>
        <p:sp>
          <p:nvSpPr>
            <p:cNvPr id="411" name="object 411"/>
            <p:cNvSpPr/>
            <p:nvPr/>
          </p:nvSpPr>
          <p:spPr>
            <a:xfrm>
              <a:off x="613981" y="6019800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68792" y="6062979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21634" y="6093459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37991" y="6137909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0" y="6482079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0" y="6526529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0" y="6570979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0" y="6736079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0" y="6780529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0" y="6824979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0" y="6855459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638800" y="2514600"/>
              <a:ext cx="3505200" cy="4114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28600" y="3352800"/>
              <a:ext cx="1127760" cy="762000"/>
            </a:xfrm>
            <a:custGeom>
              <a:avLst/>
              <a:gdLst/>
              <a:ahLst/>
              <a:cxnLst/>
              <a:rect l="l" t="t" r="r" b="b"/>
              <a:pathLst>
                <a:path w="1127760" h="762000">
                  <a:moveTo>
                    <a:pt x="112776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127760" y="76200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28600" y="3352800"/>
              <a:ext cx="1127760" cy="762000"/>
            </a:xfrm>
            <a:custGeom>
              <a:avLst/>
              <a:gdLst/>
              <a:ahLst/>
              <a:cxnLst/>
              <a:rect l="l" t="t" r="r" b="b"/>
              <a:pathLst>
                <a:path w="1127760" h="762000">
                  <a:moveTo>
                    <a:pt x="56388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27760" y="0"/>
                  </a:lnTo>
                  <a:lnTo>
                    <a:pt x="1127760" y="762000"/>
                  </a:lnTo>
                  <a:lnTo>
                    <a:pt x="563880" y="7620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5" name="object 4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I</a:t>
            </a:r>
            <a:r>
              <a:rPr sz="4800" spc="-127" baseline="-12152" dirty="0"/>
              <a:t>.</a:t>
            </a:r>
            <a:r>
              <a:rPr sz="2800" spc="-85" dirty="0"/>
              <a:t>NFORMATION </a:t>
            </a:r>
            <a:r>
              <a:rPr sz="2800" spc="-10" dirty="0"/>
              <a:t>PROCESSING</a:t>
            </a:r>
            <a:r>
              <a:rPr sz="2800" spc="55" dirty="0"/>
              <a:t> </a:t>
            </a:r>
            <a:r>
              <a:rPr sz="2800" spc="-10" dirty="0"/>
              <a:t>CYCLE</a:t>
            </a:r>
            <a:endParaRPr sz="2800"/>
          </a:p>
        </p:txBody>
      </p:sp>
      <p:sp>
        <p:nvSpPr>
          <p:cNvPr id="476" name="object 476"/>
          <p:cNvSpPr/>
          <p:nvPr/>
        </p:nvSpPr>
        <p:spPr>
          <a:xfrm>
            <a:off x="90169" y="431800"/>
            <a:ext cx="6226810" cy="0"/>
          </a:xfrm>
          <a:custGeom>
            <a:avLst/>
            <a:gdLst/>
            <a:ahLst/>
            <a:cxnLst/>
            <a:rect l="l" t="t" r="r" b="b"/>
            <a:pathLst>
              <a:path w="6226810">
                <a:moveTo>
                  <a:pt x="0" y="0"/>
                </a:moveTo>
                <a:lnTo>
                  <a:pt x="622681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364490" y="3539490"/>
            <a:ext cx="788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78" name="object 478"/>
          <p:cNvGrpSpPr/>
          <p:nvPr/>
        </p:nvGrpSpPr>
        <p:grpSpPr>
          <a:xfrm>
            <a:off x="1412875" y="2586037"/>
            <a:ext cx="1970405" cy="2600325"/>
            <a:chOff x="1412875" y="2586037"/>
            <a:chExt cx="1970405" cy="2600325"/>
          </a:xfrm>
        </p:grpSpPr>
        <p:sp>
          <p:nvSpPr>
            <p:cNvPr id="479" name="object 479"/>
            <p:cNvSpPr/>
            <p:nvPr/>
          </p:nvSpPr>
          <p:spPr>
            <a:xfrm>
              <a:off x="1417319" y="3733800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3240" y="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935480" y="3695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071369" y="2590800"/>
              <a:ext cx="1306830" cy="2590800"/>
            </a:xfrm>
            <a:custGeom>
              <a:avLst/>
              <a:gdLst/>
              <a:ahLst/>
              <a:cxnLst/>
              <a:rect l="l" t="t" r="r" b="b"/>
              <a:pathLst>
                <a:path w="1306829" h="2590800">
                  <a:moveTo>
                    <a:pt x="130683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1306830" y="259080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071369" y="2590800"/>
              <a:ext cx="1306830" cy="2590800"/>
            </a:xfrm>
            <a:custGeom>
              <a:avLst/>
              <a:gdLst/>
              <a:ahLst/>
              <a:cxnLst/>
              <a:rect l="l" t="t" r="r" b="b"/>
              <a:pathLst>
                <a:path w="1306829" h="2590800">
                  <a:moveTo>
                    <a:pt x="654050" y="2590800"/>
                  </a:moveTo>
                  <a:lnTo>
                    <a:pt x="0" y="2590800"/>
                  </a:lnTo>
                  <a:lnTo>
                    <a:pt x="0" y="0"/>
                  </a:lnTo>
                  <a:lnTo>
                    <a:pt x="1306830" y="0"/>
                  </a:lnTo>
                  <a:lnTo>
                    <a:pt x="1306830" y="2590800"/>
                  </a:lnTo>
                  <a:lnTo>
                    <a:pt x="654050" y="2590800"/>
                  </a:lnTo>
                  <a:close/>
                </a:path>
                <a:path w="1306829" h="2590800">
                  <a:moveTo>
                    <a:pt x="0" y="838200"/>
                  </a:moveTo>
                  <a:lnTo>
                    <a:pt x="1306830" y="838200"/>
                  </a:lnTo>
                </a:path>
                <a:path w="1306829" h="2590800">
                  <a:moveTo>
                    <a:pt x="0" y="1752600"/>
                  </a:moveTo>
                  <a:lnTo>
                    <a:pt x="1306830" y="17526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3" name="object 483"/>
          <p:cNvSpPr txBox="1"/>
          <p:nvPr/>
        </p:nvSpPr>
        <p:spPr>
          <a:xfrm>
            <a:off x="77469" y="461009"/>
            <a:ext cx="8431530" cy="264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Information processing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cycle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set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steps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follows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receive data, process the data  according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instructions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program, display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resulting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user,and store the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results.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Arial"/>
              <a:cs typeface="Arial"/>
            </a:endParaRPr>
          </a:p>
          <a:p>
            <a:pPr marL="2067560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2552700" y="3691890"/>
            <a:ext cx="393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2413000" y="4607559"/>
            <a:ext cx="688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86" name="object 486"/>
          <p:cNvGrpSpPr/>
          <p:nvPr/>
        </p:nvGrpSpPr>
        <p:grpSpPr>
          <a:xfrm>
            <a:off x="3437890" y="3348127"/>
            <a:ext cx="1907539" cy="771525"/>
            <a:chOff x="3437890" y="3348127"/>
            <a:chExt cx="1907539" cy="771525"/>
          </a:xfrm>
        </p:grpSpPr>
        <p:sp>
          <p:nvSpPr>
            <p:cNvPr id="487" name="object 487"/>
            <p:cNvSpPr/>
            <p:nvPr/>
          </p:nvSpPr>
          <p:spPr>
            <a:xfrm>
              <a:off x="3437890" y="3733800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10">
                  <a:moveTo>
                    <a:pt x="0" y="0"/>
                  </a:moveTo>
                  <a:lnTo>
                    <a:pt x="524510" y="0"/>
                  </a:lnTo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957320" y="36957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210050" y="3352800"/>
              <a:ext cx="1130300" cy="762000"/>
            </a:xfrm>
            <a:custGeom>
              <a:avLst/>
              <a:gdLst/>
              <a:ahLst/>
              <a:cxnLst/>
              <a:rect l="l" t="t" r="r" b="b"/>
              <a:pathLst>
                <a:path w="1130300" h="762000">
                  <a:moveTo>
                    <a:pt x="11303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130300" y="76200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210050" y="3352800"/>
              <a:ext cx="1130300" cy="762000"/>
            </a:xfrm>
            <a:custGeom>
              <a:avLst/>
              <a:gdLst/>
              <a:ahLst/>
              <a:cxnLst/>
              <a:rect l="l" t="t" r="r" b="b"/>
              <a:pathLst>
                <a:path w="1130300" h="762000">
                  <a:moveTo>
                    <a:pt x="565150" y="762000"/>
                  </a:moveTo>
                  <a:lnTo>
                    <a:pt x="0" y="762000"/>
                  </a:lnTo>
                  <a:lnTo>
                    <a:pt x="0" y="0"/>
                  </a:lnTo>
                  <a:lnTo>
                    <a:pt x="1130300" y="0"/>
                  </a:lnTo>
                  <a:lnTo>
                    <a:pt x="1130300" y="762000"/>
                  </a:lnTo>
                  <a:lnTo>
                    <a:pt x="565150" y="7620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1" name="object 491"/>
          <p:cNvSpPr txBox="1"/>
          <p:nvPr/>
        </p:nvSpPr>
        <p:spPr>
          <a:xfrm>
            <a:off x="4269740" y="3539490"/>
            <a:ext cx="1070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974340"/>
            <a:chOff x="-1270" y="0"/>
            <a:chExt cx="9146540" cy="29743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0" y="45720"/>
                  </a:moveTo>
                  <a:lnTo>
                    <a:pt x="9146540" y="4572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-1270" y="4883150"/>
            <a:ext cx="9146540" cy="1976120"/>
            <a:chOff x="-1270" y="4883150"/>
            <a:chExt cx="9146540" cy="1976120"/>
          </a:xfrm>
        </p:grpSpPr>
        <p:sp>
          <p:nvSpPr>
            <p:cNvPr id="40" name="object 40"/>
            <p:cNvSpPr/>
            <p:nvPr/>
          </p:nvSpPr>
          <p:spPr>
            <a:xfrm>
              <a:off x="-1270" y="48831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0" y="59689"/>
                  </a:moveTo>
                  <a:lnTo>
                    <a:pt x="9146540" y="596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9385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883149"/>
              <a:ext cx="9146540" cy="20320"/>
            </a:xfrm>
            <a:custGeom>
              <a:avLst/>
              <a:gdLst/>
              <a:ahLst/>
              <a:cxnLst/>
              <a:rect l="l" t="t" r="r" b="b"/>
              <a:pathLst>
                <a:path w="9146540" h="20320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9146540" y="20320"/>
                  </a:lnTo>
                  <a:lnTo>
                    <a:pt x="9146540" y="635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90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91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92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94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95300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96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97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9923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0050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501777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503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504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505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506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508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9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10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3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4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16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21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22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3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25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264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27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4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5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36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38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3936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47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48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49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51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52323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53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4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6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57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654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666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679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692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718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731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744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756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769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783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796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808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821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834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848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861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055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068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080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09346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107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120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132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145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635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6366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6379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6391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404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54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5608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5735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586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59892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17" name="object 217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220" name="object 220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2959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3556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4152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4749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5346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5930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65278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7124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8318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8915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9512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10096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10693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118872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13677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21996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23787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24384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24980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25565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261620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26758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28549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29146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31521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33312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35090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36880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38658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39852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416306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43421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451993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48183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00" name="object 300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122968" y="6094730"/>
              <a:ext cx="248285" cy="12700"/>
            </a:xfrm>
            <a:custGeom>
              <a:avLst/>
              <a:gdLst/>
              <a:ahLst/>
              <a:cxnLst/>
              <a:rect l="l" t="t" r="r" b="b"/>
              <a:pathLst>
                <a:path w="248285" h="12700">
                  <a:moveTo>
                    <a:pt x="230115" y="0"/>
                  </a:moveTo>
                  <a:lnTo>
                    <a:pt x="53041" y="0"/>
                  </a:lnTo>
                  <a:lnTo>
                    <a:pt x="0" y="12700"/>
                  </a:lnTo>
                  <a:lnTo>
                    <a:pt x="248258" y="12700"/>
                  </a:lnTo>
                  <a:lnTo>
                    <a:pt x="230115" y="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616489" y="6205220"/>
              <a:ext cx="862330" cy="11430"/>
            </a:xfrm>
            <a:custGeom>
              <a:avLst/>
              <a:gdLst/>
              <a:ahLst/>
              <a:cxnLst/>
              <a:rect l="l" t="t" r="r" b="b"/>
              <a:pathLst>
                <a:path w="862329" h="11429">
                  <a:moveTo>
                    <a:pt x="852969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862256" y="11429"/>
                  </a:lnTo>
                  <a:lnTo>
                    <a:pt x="852969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64267" y="6226809"/>
              <a:ext cx="1204595" cy="11430"/>
            </a:xfrm>
            <a:custGeom>
              <a:avLst/>
              <a:gdLst/>
              <a:ahLst/>
              <a:cxnLst/>
              <a:rect l="l" t="t" r="r" b="b"/>
              <a:pathLst>
                <a:path w="1204595" h="11429">
                  <a:moveTo>
                    <a:pt x="1198625" y="0"/>
                  </a:moveTo>
                  <a:lnTo>
                    <a:pt x="26431" y="0"/>
                  </a:lnTo>
                  <a:lnTo>
                    <a:pt x="0" y="11429"/>
                  </a:lnTo>
                  <a:lnTo>
                    <a:pt x="1204510" y="11429"/>
                  </a:lnTo>
                  <a:lnTo>
                    <a:pt x="1198625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482726" y="6291579"/>
              <a:ext cx="1420495" cy="12700"/>
            </a:xfrm>
            <a:custGeom>
              <a:avLst/>
              <a:gdLst/>
              <a:ahLst/>
              <a:cxnLst/>
              <a:rect l="l" t="t" r="r" b="b"/>
              <a:pathLst>
                <a:path w="1420495" h="12700">
                  <a:moveTo>
                    <a:pt x="1413513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420051" y="12700"/>
                  </a:lnTo>
                  <a:lnTo>
                    <a:pt x="1413513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380795" y="6324600"/>
              <a:ext cx="1647825" cy="12700"/>
            </a:xfrm>
            <a:custGeom>
              <a:avLst/>
              <a:gdLst/>
              <a:ahLst/>
              <a:cxnLst/>
              <a:rect l="l" t="t" r="r" b="b"/>
              <a:pathLst>
                <a:path w="1647825" h="12700">
                  <a:moveTo>
                    <a:pt x="1593869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647657" y="12700"/>
                  </a:lnTo>
                  <a:lnTo>
                    <a:pt x="1593869" y="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282784" y="6357620"/>
              <a:ext cx="1880235" cy="11430"/>
            </a:xfrm>
            <a:custGeom>
              <a:avLst/>
              <a:gdLst/>
              <a:ahLst/>
              <a:cxnLst/>
              <a:rect l="l" t="t" r="r" b="b"/>
              <a:pathLst>
                <a:path w="1880235" h="11429">
                  <a:moveTo>
                    <a:pt x="1831729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880139" y="11429"/>
                  </a:lnTo>
                  <a:lnTo>
                    <a:pt x="1831729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0" y="6021070"/>
            <a:ext cx="6225540" cy="836930"/>
            <a:chOff x="0" y="6021070"/>
            <a:chExt cx="6225540" cy="836930"/>
          </a:xfrm>
        </p:grpSpPr>
        <p:sp>
          <p:nvSpPr>
            <p:cNvPr id="374" name="object 374"/>
            <p:cNvSpPr/>
            <p:nvPr/>
          </p:nvSpPr>
          <p:spPr>
            <a:xfrm>
              <a:off x="613985" y="6033770"/>
              <a:ext cx="1419225" cy="16510"/>
            </a:xfrm>
            <a:custGeom>
              <a:avLst/>
              <a:gdLst/>
              <a:ahLst/>
              <a:cxnLst/>
              <a:rect l="l" t="t" r="r" b="b"/>
              <a:pathLst>
                <a:path w="1419225" h="16510">
                  <a:moveTo>
                    <a:pt x="1964" y="15239"/>
                  </a:moveTo>
                  <a:lnTo>
                    <a:pt x="0" y="16509"/>
                  </a:lnTo>
                  <a:lnTo>
                    <a:pt x="5554" y="16509"/>
                  </a:lnTo>
                  <a:lnTo>
                    <a:pt x="1964" y="15239"/>
                  </a:lnTo>
                  <a:close/>
                </a:path>
                <a:path w="1419225" h="16510">
                  <a:moveTo>
                    <a:pt x="1367033" y="0"/>
                  </a:moveTo>
                  <a:lnTo>
                    <a:pt x="1165284" y="0"/>
                  </a:lnTo>
                  <a:lnTo>
                    <a:pt x="1160204" y="5079"/>
                  </a:lnTo>
                  <a:lnTo>
                    <a:pt x="1130994" y="15239"/>
                  </a:lnTo>
                  <a:lnTo>
                    <a:pt x="1113214" y="15239"/>
                  </a:lnTo>
                  <a:lnTo>
                    <a:pt x="1109042" y="16509"/>
                  </a:lnTo>
                  <a:lnTo>
                    <a:pt x="1418922" y="16509"/>
                  </a:lnTo>
                  <a:lnTo>
                    <a:pt x="1418014" y="15239"/>
                  </a:lnTo>
                  <a:lnTo>
                    <a:pt x="1388804" y="5079"/>
                  </a:lnTo>
                  <a:lnTo>
                    <a:pt x="1367033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51388" y="6183630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65292" y="6228080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26834" y="6272530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0" y="6303010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0" y="6316980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0" y="6347460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0" y="6391910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0" y="6436360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601460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645910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690360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811010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904489" y="6068060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27380" y="6049010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4" name="object 434"/>
          <p:cNvSpPr/>
          <p:nvPr/>
        </p:nvSpPr>
        <p:spPr>
          <a:xfrm>
            <a:off x="242570" y="546100"/>
            <a:ext cx="5363210" cy="0"/>
          </a:xfrm>
          <a:custGeom>
            <a:avLst/>
            <a:gdLst/>
            <a:ahLst/>
            <a:cxnLst/>
            <a:rect l="l" t="t" r="r" b="b"/>
            <a:pathLst>
              <a:path w="5363210">
                <a:moveTo>
                  <a:pt x="0" y="0"/>
                </a:moveTo>
                <a:lnTo>
                  <a:pt x="536321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42570" y="3106420"/>
            <a:ext cx="2305050" cy="0"/>
          </a:xfrm>
          <a:custGeom>
            <a:avLst/>
            <a:gdLst/>
            <a:ahLst/>
            <a:cxnLst/>
            <a:rect l="l" t="t" r="r" b="b"/>
            <a:pathLst>
              <a:path w="2305050">
                <a:moveTo>
                  <a:pt x="0" y="0"/>
                </a:moveTo>
                <a:lnTo>
                  <a:pt x="230505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42570" y="3837940"/>
            <a:ext cx="4632960" cy="0"/>
          </a:xfrm>
          <a:custGeom>
            <a:avLst/>
            <a:gdLst/>
            <a:ahLst/>
            <a:cxnLst/>
            <a:rect l="l" t="t" r="r" b="b"/>
            <a:pathLst>
              <a:path w="4632960">
                <a:moveTo>
                  <a:pt x="0" y="0"/>
                </a:moveTo>
                <a:lnTo>
                  <a:pt x="463296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 txBox="1"/>
          <p:nvPr/>
        </p:nvSpPr>
        <p:spPr>
          <a:xfrm>
            <a:off x="-13970" y="203200"/>
            <a:ext cx="9171940" cy="660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ESSENTIAL COMPUTER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endParaRPr sz="2400">
              <a:latin typeface="Arial"/>
              <a:cs typeface="Arial"/>
            </a:endParaRPr>
          </a:p>
          <a:p>
            <a:pPr marL="256540" marR="350520">
              <a:lnSpc>
                <a:spcPct val="100000"/>
              </a:lnSpc>
              <a:tabLst>
                <a:tab pos="199961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Computer’s hardware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fall into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four categories.  Processor: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procedure that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transforms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raw data into  useful information is called processing.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processor is like  the brain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 system.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personal computer’s processor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chips contained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circuitboard.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56540" marR="5080" indent="-243840">
              <a:lnSpc>
                <a:spcPct val="100000"/>
              </a:lnSpc>
              <a:tabLst>
                <a:tab pos="255904" algn="l"/>
                <a:tab pos="9158605" algn="l"/>
              </a:tabLst>
            </a:pPr>
            <a:r>
              <a:rPr sz="2400" strike="sngStrike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r>
              <a:rPr sz="2400" strike="sngStrike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devices: </a:t>
            </a: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Memory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strike="noStrike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types.</a:t>
            </a:r>
            <a:endParaRPr sz="2400">
              <a:latin typeface="Arial"/>
              <a:cs typeface="Arial"/>
            </a:endParaRPr>
          </a:p>
          <a:p>
            <a:pPr marL="256540" marR="82867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 A 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(Random Access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Memory):RAM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like an electronic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scratch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inside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computer.RAM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set of  chips mounted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a small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circuit board.RAM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volatile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memory.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RAM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tremendous impact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speed and  power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256540" marR="508000">
              <a:lnSpc>
                <a:spcPct val="101699"/>
              </a:lnSpc>
              <a:spcBef>
                <a:spcPts val="5"/>
              </a:spcBef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 O M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(Read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Only </a:t>
            </a:r>
            <a:r>
              <a:rPr sz="24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Memory):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2400" u="sng" spc="-229" dirty="0">
                <a:solidFill>
                  <a:srgbClr val="FFFFFF"/>
                </a:solidFill>
                <a:uFill>
                  <a:solidFill>
                    <a:srgbClr val="49381A"/>
                  </a:solidFill>
                </a:uFill>
                <a:latin typeface="Arial"/>
                <a:cs typeface="Arial"/>
              </a:rPr>
              <a:t>v </a:t>
            </a:r>
            <a:r>
              <a:rPr sz="2400" u="sng" spc="-5" dirty="0">
                <a:solidFill>
                  <a:srgbClr val="FFFFFF"/>
                </a:solidFill>
                <a:uFill>
                  <a:solidFill>
                    <a:srgbClr val="49381A"/>
                  </a:solidFill>
                </a:u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latile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memory. 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ROM permanently stores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dblStrike" spc="-5" dirty="0">
                <a:solidFill>
                  <a:srgbClr val="FFFFFF"/>
                </a:solidFill>
                <a:latin typeface="Arial"/>
                <a:cs typeface="Arial"/>
              </a:rPr>
              <a:t>its data,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sz="2400" u="sng" strike="noStrike" spc="-10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e</a:t>
            </a:r>
            <a:r>
              <a:rPr sz="2400" u="sng" strike="dblStrike" spc="-10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n </a:t>
            </a:r>
            <a:r>
              <a:rPr sz="2400" u="sng" strike="dblStrike" spc="-5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when </a:t>
            </a:r>
            <a:r>
              <a:rPr sz="2400" u="sng" strike="dblStrike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th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e computer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300" strike="noStrike" dirty="0">
                <a:solidFill>
                  <a:srgbClr val="FFFFFF"/>
                </a:solidFill>
                <a:latin typeface="Arial"/>
                <a:cs typeface="Arial"/>
              </a:rPr>
              <a:t>shut </a:t>
            </a:r>
            <a:r>
              <a:rPr sz="2300" strike="noStrike" spc="-5" dirty="0">
                <a:solidFill>
                  <a:srgbClr val="FFFFFF"/>
                </a:solidFill>
                <a:latin typeface="Arial"/>
                <a:cs typeface="Arial"/>
              </a:rPr>
              <a:t>off.ROM </a:t>
            </a:r>
            <a:r>
              <a:rPr sz="2300" strike="noStrike" dirty="0">
                <a:solidFill>
                  <a:srgbClr val="FFFFFF"/>
                </a:solidFill>
                <a:latin typeface="Arial"/>
                <a:cs typeface="Arial"/>
              </a:rPr>
              <a:t>holds </a:t>
            </a:r>
            <a:r>
              <a:rPr sz="2300" strike="noStrike" spc="-5" dirty="0">
                <a:solidFill>
                  <a:srgbClr val="FFFFFF"/>
                </a:solidFill>
                <a:latin typeface="Arial"/>
                <a:cs typeface="Arial"/>
              </a:rPr>
              <a:t>contents that the </a:t>
            </a:r>
            <a:r>
              <a:rPr sz="2300" strike="noStrike" dirty="0">
                <a:solidFill>
                  <a:srgbClr val="FFFFFF"/>
                </a:solidFill>
                <a:latin typeface="Arial"/>
                <a:cs typeface="Arial"/>
              </a:rPr>
              <a:t>computer needs </a:t>
            </a:r>
            <a:r>
              <a:rPr sz="2300" strike="noStrike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00" strike="noStrik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trike="noStrike" spc="-5" dirty="0">
                <a:solidFill>
                  <a:srgbClr val="FFFFFF"/>
                </a:solidFill>
                <a:latin typeface="Arial"/>
                <a:cs typeface="Arial"/>
              </a:rPr>
              <a:t>operate.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5257800" y="2362200"/>
            <a:ext cx="3657600" cy="1136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99060" y="742950"/>
            <a:ext cx="2388870" cy="0"/>
          </a:xfrm>
          <a:custGeom>
            <a:avLst/>
            <a:gdLst/>
            <a:ahLst/>
            <a:cxnLst/>
            <a:rect l="l" t="t" r="r" b="b"/>
            <a:pathLst>
              <a:path w="2388870">
                <a:moveTo>
                  <a:pt x="0" y="0"/>
                </a:moveTo>
                <a:lnTo>
                  <a:pt x="238887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9060" y="3669029"/>
            <a:ext cx="3780790" cy="0"/>
          </a:xfrm>
          <a:custGeom>
            <a:avLst/>
            <a:gdLst/>
            <a:ahLst/>
            <a:cxnLst/>
            <a:rect l="l" t="t" r="r" b="b"/>
            <a:pathLst>
              <a:path w="3780790">
                <a:moveTo>
                  <a:pt x="0" y="0"/>
                </a:moveTo>
                <a:lnTo>
                  <a:pt x="378079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86360" y="400050"/>
            <a:ext cx="913003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 U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(control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unit):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4036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computer’s resources are managed from the control unit.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act 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traffic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signal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directing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flow of data through 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CPU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 well as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 devices.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CPU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instructions for  carrying out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commands 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control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unit 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logical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hub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L U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(Arithmetic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logic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unit):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work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ALU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perform arithmetic and logical operations  Arithmetic operation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include addition,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subtraction, multiplication,and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division. Logical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operation include comparison,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 determining  whether one number 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equal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to, greater than, or less than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another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93629" y="6215379"/>
              <a:ext cx="2787650" cy="12700"/>
            </a:xfrm>
            <a:custGeom>
              <a:avLst/>
              <a:gdLst/>
              <a:ahLst/>
              <a:cxnLst/>
              <a:rect l="l" t="t" r="r" b="b"/>
              <a:pathLst>
                <a:path w="2787650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87650" h="12700">
                  <a:moveTo>
                    <a:pt x="2787180" y="0"/>
                  </a:moveTo>
                  <a:lnTo>
                    <a:pt x="1918563" y="0"/>
                  </a:lnTo>
                  <a:lnTo>
                    <a:pt x="1918563" y="7620"/>
                  </a:lnTo>
                  <a:lnTo>
                    <a:pt x="2787180" y="7620"/>
                  </a:lnTo>
                  <a:lnTo>
                    <a:pt x="2787180" y="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4267" y="6226809"/>
              <a:ext cx="1204595" cy="11430"/>
            </a:xfrm>
            <a:custGeom>
              <a:avLst/>
              <a:gdLst/>
              <a:ahLst/>
              <a:cxnLst/>
              <a:rect l="l" t="t" r="r" b="b"/>
              <a:pathLst>
                <a:path w="1204595" h="11429">
                  <a:moveTo>
                    <a:pt x="1198625" y="0"/>
                  </a:moveTo>
                  <a:lnTo>
                    <a:pt x="26431" y="0"/>
                  </a:lnTo>
                  <a:lnTo>
                    <a:pt x="0" y="11429"/>
                  </a:lnTo>
                  <a:lnTo>
                    <a:pt x="1204510" y="11429"/>
                  </a:lnTo>
                  <a:lnTo>
                    <a:pt x="1198625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80795" y="6324600"/>
              <a:ext cx="1647825" cy="12700"/>
            </a:xfrm>
            <a:custGeom>
              <a:avLst/>
              <a:gdLst/>
              <a:ahLst/>
              <a:cxnLst/>
              <a:rect l="l" t="t" r="r" b="b"/>
              <a:pathLst>
                <a:path w="1647825" h="12700">
                  <a:moveTo>
                    <a:pt x="1593869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647657" y="12700"/>
                  </a:lnTo>
                  <a:lnTo>
                    <a:pt x="1593869" y="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14147" y="6346190"/>
              <a:ext cx="1805939" cy="12700"/>
            </a:xfrm>
            <a:custGeom>
              <a:avLst/>
              <a:gdLst/>
              <a:ahLst/>
              <a:cxnLst/>
              <a:rect l="l" t="t" r="r" b="b"/>
              <a:pathLst>
                <a:path w="1805939" h="12700">
                  <a:moveTo>
                    <a:pt x="1751956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805745" y="12700"/>
                  </a:lnTo>
                  <a:lnTo>
                    <a:pt x="1751956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82784" y="6357620"/>
              <a:ext cx="1880235" cy="11430"/>
            </a:xfrm>
            <a:custGeom>
              <a:avLst/>
              <a:gdLst/>
              <a:ahLst/>
              <a:cxnLst/>
              <a:rect l="l" t="t" r="r" b="b"/>
              <a:pathLst>
                <a:path w="1880235" h="11429">
                  <a:moveTo>
                    <a:pt x="1831729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880139" y="11429"/>
                  </a:lnTo>
                  <a:lnTo>
                    <a:pt x="1831729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78" name="object 78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>
            <a:spLocks noGrp="1"/>
          </p:cNvSpPr>
          <p:nvPr>
            <p:ph type="title"/>
          </p:nvPr>
        </p:nvSpPr>
        <p:spPr>
          <a:xfrm>
            <a:off x="1071880" y="99059"/>
            <a:ext cx="5145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INPUT </a:t>
            </a:r>
            <a:r>
              <a:rPr spc="-5" dirty="0"/>
              <a:t>AND </a:t>
            </a:r>
            <a:r>
              <a:rPr spc="-10" dirty="0"/>
              <a:t>OUTPUT</a:t>
            </a:r>
            <a:r>
              <a:rPr spc="-6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139" name="object 139"/>
          <p:cNvSpPr/>
          <p:nvPr/>
        </p:nvSpPr>
        <p:spPr>
          <a:xfrm>
            <a:off x="1084580" y="496569"/>
            <a:ext cx="5121910" cy="0"/>
          </a:xfrm>
          <a:custGeom>
            <a:avLst/>
            <a:gdLst/>
            <a:ahLst/>
            <a:cxnLst/>
            <a:rect l="l" t="t" r="r" b="b"/>
            <a:pathLst>
              <a:path w="5121910">
                <a:moveTo>
                  <a:pt x="0" y="0"/>
                </a:moveTo>
                <a:lnTo>
                  <a:pt x="512191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179" y="1234439"/>
            <a:ext cx="1878330" cy="0"/>
          </a:xfrm>
          <a:custGeom>
            <a:avLst/>
            <a:gdLst/>
            <a:ahLst/>
            <a:cxnLst/>
            <a:rect l="l" t="t" r="r" b="b"/>
            <a:pathLst>
              <a:path w="1878330">
                <a:moveTo>
                  <a:pt x="0" y="0"/>
                </a:moveTo>
                <a:lnTo>
                  <a:pt x="187833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57479" y="891540"/>
            <a:ext cx="892873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devices: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following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types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devices.</a:t>
            </a:r>
            <a:endParaRPr sz="2400">
              <a:latin typeface="Arial"/>
              <a:cs typeface="Arial"/>
            </a:endParaRPr>
          </a:p>
          <a:p>
            <a:pPr marL="97790" marR="60960" indent="-8509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KEYBOARD: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type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input device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keyboard  which accepts letters, numbers,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sz="2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users.</a:t>
            </a:r>
            <a:endParaRPr sz="2400">
              <a:latin typeface="Arial"/>
              <a:cs typeface="Arial"/>
            </a:endParaRPr>
          </a:p>
          <a:p>
            <a:pPr marL="97790" marR="323215" indent="-8509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MOUSE: This 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 of input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through which the  user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command to the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endParaRPr sz="2400">
              <a:latin typeface="Arial"/>
              <a:cs typeface="Arial"/>
            </a:endParaRPr>
          </a:p>
          <a:p>
            <a:pPr marL="97790" marR="217804" indent="-8509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JOYSTICK: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joystick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swiveling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lever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mounted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stati-  onary base that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well suited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playing video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games.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SCANNER: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scanner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copy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printed page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text or graphic  into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computer’s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memory,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freeing you from creating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  From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scratch.</a:t>
            </a:r>
            <a:endParaRPr sz="2400">
              <a:latin typeface="Arial"/>
              <a:cs typeface="Arial"/>
            </a:endParaRPr>
          </a:p>
          <a:p>
            <a:pPr marL="97790" marR="675005" indent="-8509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CAMERA: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digital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camera can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record still iamges,  which you can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view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edit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computer.</a:t>
            </a:r>
            <a:endParaRPr sz="2400">
              <a:latin typeface="Arial"/>
              <a:cs typeface="Arial"/>
            </a:endParaRPr>
          </a:p>
          <a:p>
            <a:pPr marL="97790" marR="442595" indent="-85090">
              <a:lnSpc>
                <a:spcPct val="100000"/>
              </a:lnSpc>
              <a:buSzPct val="95833"/>
              <a:buChar char="•"/>
              <a:tabLst>
                <a:tab pos="2032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TOUCH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SCREEN: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Touch sc</a:t>
            </a:r>
            <a:r>
              <a:rPr sz="2400" u="sng" spc="-5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re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 accept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input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allowing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fingertips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dblStrike" spc="-5" dirty="0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dblStrike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C4C33"/>
                  </a:solidFill>
                </a:uFill>
                <a:latin typeface="Arial"/>
                <a:cs typeface="Arial"/>
              </a:rPr>
              <a:t>h</a:t>
            </a:r>
            <a:r>
              <a:rPr sz="2400" u="dbl" strike="sngStrike" spc="-5" dirty="0">
                <a:solidFill>
                  <a:srgbClr val="FFFFFF"/>
                </a:solidFill>
                <a:uFill>
                  <a:solidFill>
                    <a:srgbClr val="5C4C33"/>
                  </a:solidFill>
                </a:uFill>
                <a:latin typeface="Arial"/>
                <a:cs typeface="Arial"/>
              </a:rPr>
              <a:t>e </a:t>
            </a:r>
            <a:r>
              <a:rPr sz="2400" u="dbl" strike="sngStrike" dirty="0">
                <a:solidFill>
                  <a:srgbClr val="FFFFFF"/>
                </a:solidFill>
                <a:uFill>
                  <a:solidFill>
                    <a:srgbClr val="5C4C33"/>
                  </a:solidFill>
                </a:uFill>
                <a:latin typeface="Arial"/>
                <a:cs typeface="Arial"/>
              </a:rPr>
              <a:t>c</a:t>
            </a:r>
            <a:r>
              <a:rPr sz="2400" u="dbl" strike="dblStrike" dirty="0">
                <a:solidFill>
                  <a:srgbClr val="FFFFFF"/>
                </a:solidFill>
                <a:uFill>
                  <a:solidFill>
                    <a:srgbClr val="5C4C33"/>
                  </a:solidFill>
                </a:uFill>
                <a:latin typeface="Arial"/>
                <a:cs typeface="Arial"/>
              </a:rPr>
              <a:t>o</a:t>
            </a:r>
            <a:r>
              <a:rPr sz="2400" u="dbl" strike="noStrike" dirty="0">
                <a:solidFill>
                  <a:srgbClr val="FFFFFF"/>
                </a:solidFill>
                <a:uFill>
                  <a:solidFill>
                    <a:srgbClr val="5C4C33"/>
                  </a:solidFill>
                </a:uFill>
                <a:latin typeface="Arial"/>
                <a:cs typeface="Arial"/>
              </a:rPr>
              <a:t>mput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er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screen.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974340"/>
            <a:chOff x="-1270" y="0"/>
            <a:chExt cx="9146540" cy="29743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0" y="45720"/>
                  </a:moveTo>
                  <a:lnTo>
                    <a:pt x="9146540" y="4572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-1270" y="4883150"/>
            <a:ext cx="9146540" cy="1976120"/>
            <a:chOff x="-1270" y="4883150"/>
            <a:chExt cx="9146540" cy="1976120"/>
          </a:xfrm>
        </p:grpSpPr>
        <p:sp>
          <p:nvSpPr>
            <p:cNvPr id="40" name="object 40"/>
            <p:cNvSpPr/>
            <p:nvPr/>
          </p:nvSpPr>
          <p:spPr>
            <a:xfrm>
              <a:off x="-1270" y="48831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0" y="59689"/>
                  </a:moveTo>
                  <a:lnTo>
                    <a:pt x="9146540" y="596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9385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883149"/>
              <a:ext cx="9146540" cy="20320"/>
            </a:xfrm>
            <a:custGeom>
              <a:avLst/>
              <a:gdLst/>
              <a:ahLst/>
              <a:cxnLst/>
              <a:rect l="l" t="t" r="r" b="b"/>
              <a:pathLst>
                <a:path w="9146540" h="20320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9146540" y="20320"/>
                  </a:lnTo>
                  <a:lnTo>
                    <a:pt x="9146540" y="635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90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91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92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94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95300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96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97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9923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0050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501777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503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504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505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506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508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9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10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3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4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16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21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22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3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25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264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27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4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5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36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38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3936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47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48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49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51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52323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53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4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6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57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654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666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679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692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718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731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744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756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769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783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796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808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821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834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848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861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055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068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080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09346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107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120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132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145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635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6366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6379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6391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404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54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5608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5735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586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59892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17" name="object 217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220" name="object 220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2959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3556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4152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4749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5346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5930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65278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7124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8318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8915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9512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10096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10693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118872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13677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21996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23787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24384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24980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25565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261620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26758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28549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29146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31521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33312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35090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36880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38658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39852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416306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43421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451993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48183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00" name="object 300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644240" y="6115050"/>
              <a:ext cx="22225" cy="2540"/>
            </a:xfrm>
            <a:custGeom>
              <a:avLst/>
              <a:gdLst/>
              <a:ahLst/>
              <a:cxnLst/>
              <a:rect l="l" t="t" r="r" b="b"/>
              <a:pathLst>
                <a:path w="22225" h="2539">
                  <a:moveTo>
                    <a:pt x="12849" y="0"/>
                  </a:moveTo>
                  <a:lnTo>
                    <a:pt x="0" y="2540"/>
                  </a:lnTo>
                  <a:lnTo>
                    <a:pt x="21814" y="2540"/>
                  </a:lnTo>
                  <a:lnTo>
                    <a:pt x="12849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586418" y="6117589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4" h="11429">
                  <a:moveTo>
                    <a:pt x="79636" y="0"/>
                  </a:moveTo>
                  <a:lnTo>
                    <a:pt x="57822" y="0"/>
                  </a:lnTo>
                  <a:lnTo>
                    <a:pt x="0" y="11430"/>
                  </a:lnTo>
                  <a:lnTo>
                    <a:pt x="119977" y="11430"/>
                  </a:lnTo>
                  <a:lnTo>
                    <a:pt x="79636" y="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788013" y="6179820"/>
              <a:ext cx="1052195" cy="3810"/>
            </a:xfrm>
            <a:custGeom>
              <a:avLst/>
              <a:gdLst/>
              <a:ahLst/>
              <a:cxnLst/>
              <a:rect l="l" t="t" r="r" b="b"/>
              <a:pathLst>
                <a:path w="1052195" h="3810">
                  <a:moveTo>
                    <a:pt x="0" y="3809"/>
                  </a:moveTo>
                  <a:lnTo>
                    <a:pt x="1051667" y="3809"/>
                  </a:lnTo>
                  <a:lnTo>
                    <a:pt x="10516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775233" y="6182360"/>
              <a:ext cx="1066800" cy="7620"/>
            </a:xfrm>
            <a:custGeom>
              <a:avLst/>
              <a:gdLst/>
              <a:ahLst/>
              <a:cxnLst/>
              <a:rect l="l" t="t" r="r" b="b"/>
              <a:pathLst>
                <a:path w="1066800" h="7620">
                  <a:moveTo>
                    <a:pt x="0" y="7619"/>
                  </a:moveTo>
                  <a:lnTo>
                    <a:pt x="1066735" y="7619"/>
                  </a:lnTo>
                  <a:lnTo>
                    <a:pt x="1066735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616489" y="6205220"/>
              <a:ext cx="862330" cy="11430"/>
            </a:xfrm>
            <a:custGeom>
              <a:avLst/>
              <a:gdLst/>
              <a:ahLst/>
              <a:cxnLst/>
              <a:rect l="l" t="t" r="r" b="b"/>
              <a:pathLst>
                <a:path w="862329" h="11429">
                  <a:moveTo>
                    <a:pt x="852969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862256" y="11429"/>
                  </a:lnTo>
                  <a:lnTo>
                    <a:pt x="852969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59860" y="6236969"/>
              <a:ext cx="2846070" cy="12700"/>
            </a:xfrm>
            <a:custGeom>
              <a:avLst/>
              <a:gdLst/>
              <a:ahLst/>
              <a:cxnLst/>
              <a:rect l="l" t="t" r="r" b="b"/>
              <a:pathLst>
                <a:path w="2846070" h="12700">
                  <a:moveTo>
                    <a:pt x="12098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09890" y="6350"/>
                  </a:lnTo>
                  <a:lnTo>
                    <a:pt x="1209890" y="0"/>
                  </a:lnTo>
                  <a:close/>
                </a:path>
                <a:path w="2846070" h="12700">
                  <a:moveTo>
                    <a:pt x="2845714" y="12700"/>
                  </a:moveTo>
                  <a:lnTo>
                    <a:pt x="2835389" y="0"/>
                  </a:lnTo>
                  <a:lnTo>
                    <a:pt x="1906130" y="0"/>
                  </a:lnTo>
                  <a:lnTo>
                    <a:pt x="1869973" y="12700"/>
                  </a:lnTo>
                  <a:lnTo>
                    <a:pt x="2845714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482726" y="6291579"/>
              <a:ext cx="1420495" cy="12700"/>
            </a:xfrm>
            <a:custGeom>
              <a:avLst/>
              <a:gdLst/>
              <a:ahLst/>
              <a:cxnLst/>
              <a:rect l="l" t="t" r="r" b="b"/>
              <a:pathLst>
                <a:path w="1420495" h="12700">
                  <a:moveTo>
                    <a:pt x="1413513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420051" y="12700"/>
                  </a:lnTo>
                  <a:lnTo>
                    <a:pt x="1413513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349431" y="6336029"/>
              <a:ext cx="1722120" cy="11430"/>
            </a:xfrm>
            <a:custGeom>
              <a:avLst/>
              <a:gdLst/>
              <a:ahLst/>
              <a:cxnLst/>
              <a:rect l="l" t="t" r="r" b="b"/>
              <a:pathLst>
                <a:path w="1722120" h="11429">
                  <a:moveTo>
                    <a:pt x="1673642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722051" y="11430"/>
                  </a:lnTo>
                  <a:lnTo>
                    <a:pt x="1673642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314147" y="6346190"/>
              <a:ext cx="1805939" cy="12700"/>
            </a:xfrm>
            <a:custGeom>
              <a:avLst/>
              <a:gdLst/>
              <a:ahLst/>
              <a:cxnLst/>
              <a:rect l="l" t="t" r="r" b="b"/>
              <a:pathLst>
                <a:path w="1805939" h="12700">
                  <a:moveTo>
                    <a:pt x="1751956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805745" y="12700"/>
                  </a:lnTo>
                  <a:lnTo>
                    <a:pt x="1751956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3" name="object 37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374" name="object 37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4" name="object 434"/>
          <p:cNvSpPr/>
          <p:nvPr/>
        </p:nvSpPr>
        <p:spPr>
          <a:xfrm>
            <a:off x="0" y="419734"/>
            <a:ext cx="1772920" cy="16510"/>
          </a:xfrm>
          <a:custGeom>
            <a:avLst/>
            <a:gdLst/>
            <a:ahLst/>
            <a:cxnLst/>
            <a:rect l="l" t="t" r="r" b="b"/>
            <a:pathLst>
              <a:path w="1772920" h="16509">
                <a:moveTo>
                  <a:pt x="1772920" y="0"/>
                </a:moveTo>
                <a:lnTo>
                  <a:pt x="0" y="0"/>
                </a:lnTo>
                <a:lnTo>
                  <a:pt x="0" y="16509"/>
                </a:lnTo>
                <a:lnTo>
                  <a:pt x="1772920" y="16509"/>
                </a:lnTo>
                <a:lnTo>
                  <a:pt x="177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 txBox="1">
            <a:spLocks noGrp="1"/>
          </p:cNvSpPr>
          <p:nvPr>
            <p:ph type="title"/>
          </p:nvPr>
        </p:nvSpPr>
        <p:spPr>
          <a:xfrm>
            <a:off x="-33375" y="34290"/>
            <a:ext cx="1918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utput</a:t>
            </a:r>
            <a:r>
              <a:rPr sz="2400" spc="-70" dirty="0"/>
              <a:t> </a:t>
            </a:r>
            <a:r>
              <a:rPr sz="2400" spc="-5" dirty="0"/>
              <a:t>devices</a:t>
            </a:r>
            <a:r>
              <a:rPr spc="-5" dirty="0"/>
              <a:t>:</a:t>
            </a:r>
            <a:endParaRPr sz="2400"/>
          </a:p>
        </p:txBody>
      </p:sp>
      <p:sp>
        <p:nvSpPr>
          <p:cNvPr id="436" name="object 436"/>
          <p:cNvSpPr/>
          <p:nvPr/>
        </p:nvSpPr>
        <p:spPr>
          <a:xfrm>
            <a:off x="1772920" y="43180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0" y="4819015"/>
            <a:ext cx="2758440" cy="16510"/>
          </a:xfrm>
          <a:custGeom>
            <a:avLst/>
            <a:gdLst/>
            <a:ahLst/>
            <a:cxnLst/>
            <a:rect l="l" t="t" r="r" b="b"/>
            <a:pathLst>
              <a:path w="2758440" h="16510">
                <a:moveTo>
                  <a:pt x="2758440" y="0"/>
                </a:moveTo>
                <a:lnTo>
                  <a:pt x="0" y="0"/>
                </a:lnTo>
                <a:lnTo>
                  <a:pt x="0" y="16510"/>
                </a:lnTo>
                <a:lnTo>
                  <a:pt x="2758440" y="16510"/>
                </a:lnTo>
                <a:lnTo>
                  <a:pt x="2758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 txBox="1"/>
          <p:nvPr/>
        </p:nvSpPr>
        <p:spPr>
          <a:xfrm>
            <a:off x="-83972" y="826770"/>
            <a:ext cx="924242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following 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 of output devices.</a:t>
            </a:r>
            <a:endParaRPr sz="2400">
              <a:latin typeface="Arial"/>
              <a:cs typeface="Arial"/>
            </a:endParaRPr>
          </a:p>
          <a:p>
            <a:pPr marL="80010" marR="493395" indent="2032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MONITOR: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 sends output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monitor (the dis-  lay screen) when the user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needs only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see the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output.</a:t>
            </a:r>
            <a:endParaRPr sz="2400">
              <a:latin typeface="Arial"/>
              <a:cs typeface="Arial"/>
            </a:endParaRPr>
          </a:p>
          <a:p>
            <a:pPr marL="131445" marR="1185545" indent="15113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SPEAKER: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This 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 of output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through  hich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hear sound and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music.</a:t>
            </a:r>
            <a:endParaRPr sz="2400">
              <a:latin typeface="Arial"/>
              <a:cs typeface="Arial"/>
            </a:endParaRPr>
          </a:p>
          <a:p>
            <a:pPr marL="63500" marR="5080" indent="19050">
              <a:lnSpc>
                <a:spcPct val="100000"/>
              </a:lnSpc>
              <a:tabLst>
                <a:tab pos="9229090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heavy" spc="-22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PRINTER: Printer is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most 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common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output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device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 in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the 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omputer system.Through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inform-</a:t>
            </a:r>
            <a:endParaRPr sz="2400">
              <a:latin typeface="Arial"/>
              <a:cs typeface="Arial"/>
            </a:endParaRPr>
          </a:p>
          <a:p>
            <a:pPr marL="147320" marR="1030605" indent="-6794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ion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piece of paper.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paper 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also called hard  py.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PRINTER:</a:t>
            </a:r>
            <a:endParaRPr sz="24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enerally printers fall into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categories.</a:t>
            </a:r>
            <a:endParaRPr sz="2400">
              <a:latin typeface="Arial"/>
              <a:cs typeface="Arial"/>
            </a:endParaRPr>
          </a:p>
          <a:p>
            <a:pPr marL="28321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printers:</a:t>
            </a:r>
            <a:endParaRPr sz="2400">
              <a:latin typeface="Arial"/>
              <a:cs typeface="Arial"/>
            </a:endParaRPr>
          </a:p>
          <a:p>
            <a:pPr marL="250190" marR="408305" indent="32384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 creates 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by using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pins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hammers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ress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an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inked ribbon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aga</a:t>
            </a:r>
            <a:r>
              <a:rPr sz="2400" u="heavy" strike="sngStrike" spc="-1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inst </a:t>
            </a:r>
            <a:r>
              <a:rPr sz="2400" u="heavy" strike="sngStrike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the </a:t>
            </a:r>
            <a:r>
              <a:rPr sz="2400" u="heavy" strike="sngStrike" spc="-1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p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2400" u="dbl" strike="noStrike" spc="-10" dirty="0">
                <a:solidFill>
                  <a:srgbClr val="FFFFFF"/>
                </a:solidFill>
                <a:uFill>
                  <a:solidFill>
                    <a:srgbClr val="5B4B31"/>
                  </a:solidFill>
                </a:uFill>
                <a:latin typeface="Arial"/>
                <a:cs typeface="Arial"/>
              </a:rPr>
              <a:t>er </a:t>
            </a:r>
            <a:r>
              <a:rPr sz="2400" u="dbl" strike="sngStrike" spc="-5" dirty="0">
                <a:solidFill>
                  <a:srgbClr val="FFFFFF"/>
                </a:solidFill>
                <a:uFill>
                  <a:solidFill>
                    <a:srgbClr val="5B4B31"/>
                  </a:solidFill>
                </a:uFill>
                <a:latin typeface="Arial"/>
                <a:cs typeface="Arial"/>
              </a:rPr>
              <a:t>Ex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B4B31"/>
                  </a:solidFill>
                </a:uFill>
                <a:latin typeface="Arial"/>
                <a:cs typeface="Arial"/>
              </a:rPr>
              <a:t>:-</a:t>
            </a:r>
            <a:r>
              <a:rPr sz="2400" u="dbl" strike="noStrike" spc="40" dirty="0">
                <a:solidFill>
                  <a:srgbClr val="FFFFFF"/>
                </a:solidFill>
                <a:uFill>
                  <a:solidFill>
                    <a:srgbClr val="5B4B31"/>
                  </a:solidFill>
                </a:uFill>
                <a:latin typeface="Arial"/>
                <a:cs typeface="Arial"/>
              </a:rPr>
              <a:t> 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B4B31"/>
                  </a:solidFill>
                </a:uFill>
                <a:latin typeface="Arial"/>
                <a:cs typeface="Arial"/>
              </a:rPr>
              <a:t>typ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ewriter.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974340"/>
            <a:chOff x="-1270" y="0"/>
            <a:chExt cx="9146540" cy="29743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0" y="45720"/>
                  </a:moveTo>
                  <a:lnTo>
                    <a:pt x="9146540" y="4572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-1270" y="4883150"/>
            <a:ext cx="9146540" cy="1976120"/>
            <a:chOff x="-1270" y="4883150"/>
            <a:chExt cx="9146540" cy="1976120"/>
          </a:xfrm>
        </p:grpSpPr>
        <p:sp>
          <p:nvSpPr>
            <p:cNvPr id="40" name="object 40"/>
            <p:cNvSpPr/>
            <p:nvPr/>
          </p:nvSpPr>
          <p:spPr>
            <a:xfrm>
              <a:off x="-1270" y="48831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0" y="59689"/>
                  </a:moveTo>
                  <a:lnTo>
                    <a:pt x="9146540" y="596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9385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883149"/>
              <a:ext cx="9146540" cy="20320"/>
            </a:xfrm>
            <a:custGeom>
              <a:avLst/>
              <a:gdLst/>
              <a:ahLst/>
              <a:cxnLst/>
              <a:rect l="l" t="t" r="r" b="b"/>
              <a:pathLst>
                <a:path w="9146540" h="20320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9146540" y="20320"/>
                  </a:lnTo>
                  <a:lnTo>
                    <a:pt x="9146540" y="635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90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91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92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94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95300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96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97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9923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0050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501777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503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504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505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506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508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9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10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3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4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16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21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22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3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25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264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27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4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5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36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38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3936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47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48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49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51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52323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53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4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6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57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654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666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679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692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718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731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744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756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769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783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796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808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821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834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848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861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055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068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080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09346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107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120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132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145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635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6366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6379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6391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404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54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5608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5735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586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59892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17" name="object 217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220" name="object 220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2959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3556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4152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4749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5346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5930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65278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7124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8318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8915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9512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10096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10693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118872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13677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21996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23787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24384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24980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25565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261620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26758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28549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29146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31521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33312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35090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36880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38658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39852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416306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43421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451993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48183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00" name="object 300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900017" y="6139179"/>
              <a:ext cx="2525395" cy="11430"/>
            </a:xfrm>
            <a:custGeom>
              <a:avLst/>
              <a:gdLst/>
              <a:ahLst/>
              <a:cxnLst/>
              <a:rect l="l" t="t" r="r" b="b"/>
              <a:pathLst>
                <a:path w="2525395" h="11429">
                  <a:moveTo>
                    <a:pt x="5263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6313" y="10160"/>
                  </a:lnTo>
                  <a:lnTo>
                    <a:pt x="526313" y="0"/>
                  </a:lnTo>
                  <a:close/>
                </a:path>
                <a:path w="2525395" h="11429">
                  <a:moveTo>
                    <a:pt x="882573" y="11430"/>
                  </a:moveTo>
                  <a:lnTo>
                    <a:pt x="842225" y="0"/>
                  </a:lnTo>
                  <a:lnTo>
                    <a:pt x="635000" y="0"/>
                  </a:lnTo>
                  <a:lnTo>
                    <a:pt x="577176" y="11430"/>
                  </a:lnTo>
                  <a:lnTo>
                    <a:pt x="882573" y="11430"/>
                  </a:lnTo>
                  <a:close/>
                </a:path>
                <a:path w="2525395" h="11429">
                  <a:moveTo>
                    <a:pt x="2525064" y="11430"/>
                  </a:moveTo>
                  <a:lnTo>
                    <a:pt x="2515781" y="0"/>
                  </a:lnTo>
                  <a:lnTo>
                    <a:pt x="1847126" y="0"/>
                  </a:lnTo>
                  <a:lnTo>
                    <a:pt x="1827847" y="11430"/>
                  </a:lnTo>
                  <a:lnTo>
                    <a:pt x="2525064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759297" y="6189979"/>
              <a:ext cx="1086485" cy="5080"/>
            </a:xfrm>
            <a:custGeom>
              <a:avLst/>
              <a:gdLst/>
              <a:ahLst/>
              <a:cxnLst/>
              <a:rect l="l" t="t" r="r" b="b"/>
              <a:pathLst>
                <a:path w="1086485" h="5079">
                  <a:moveTo>
                    <a:pt x="0" y="5080"/>
                  </a:moveTo>
                  <a:lnTo>
                    <a:pt x="1085940" y="5080"/>
                  </a:lnTo>
                  <a:lnTo>
                    <a:pt x="1085940" y="0"/>
                  </a:lnTo>
                  <a:lnTo>
                    <a:pt x="0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734386" y="6193789"/>
              <a:ext cx="1117600" cy="11430"/>
            </a:xfrm>
            <a:custGeom>
              <a:avLst/>
              <a:gdLst/>
              <a:ahLst/>
              <a:cxnLst/>
              <a:rect l="l" t="t" r="r" b="b"/>
              <a:pathLst>
                <a:path w="1117600" h="11429">
                  <a:moveTo>
                    <a:pt x="1111506" y="0"/>
                  </a:moveTo>
                  <a:lnTo>
                    <a:pt x="22420" y="0"/>
                  </a:lnTo>
                  <a:lnTo>
                    <a:pt x="0" y="11430"/>
                  </a:lnTo>
                  <a:lnTo>
                    <a:pt x="1117391" y="11430"/>
                  </a:lnTo>
                  <a:lnTo>
                    <a:pt x="1111506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616489" y="6205220"/>
              <a:ext cx="862330" cy="11430"/>
            </a:xfrm>
            <a:custGeom>
              <a:avLst/>
              <a:gdLst/>
              <a:ahLst/>
              <a:cxnLst/>
              <a:rect l="l" t="t" r="r" b="b"/>
              <a:pathLst>
                <a:path w="862329" h="11429">
                  <a:moveTo>
                    <a:pt x="852969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862256" y="11429"/>
                  </a:lnTo>
                  <a:lnTo>
                    <a:pt x="852969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64267" y="6226809"/>
              <a:ext cx="1204595" cy="11430"/>
            </a:xfrm>
            <a:custGeom>
              <a:avLst/>
              <a:gdLst/>
              <a:ahLst/>
              <a:cxnLst/>
              <a:rect l="l" t="t" r="r" b="b"/>
              <a:pathLst>
                <a:path w="1204595" h="11429">
                  <a:moveTo>
                    <a:pt x="1198625" y="0"/>
                  </a:moveTo>
                  <a:lnTo>
                    <a:pt x="26431" y="0"/>
                  </a:lnTo>
                  <a:lnTo>
                    <a:pt x="0" y="11429"/>
                  </a:lnTo>
                  <a:lnTo>
                    <a:pt x="1204510" y="11429"/>
                  </a:lnTo>
                  <a:lnTo>
                    <a:pt x="1198625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468361" y="6259829"/>
              <a:ext cx="1055370" cy="11430"/>
            </a:xfrm>
            <a:custGeom>
              <a:avLst/>
              <a:gdLst/>
              <a:ahLst/>
              <a:cxnLst/>
              <a:rect l="l" t="t" r="r" b="b"/>
              <a:pathLst>
                <a:path w="1055370" h="11429">
                  <a:moveTo>
                    <a:pt x="1045468" y="0"/>
                  </a:moveTo>
                  <a:lnTo>
                    <a:pt x="32546" y="0"/>
                  </a:lnTo>
                  <a:lnTo>
                    <a:pt x="0" y="11430"/>
                  </a:lnTo>
                  <a:lnTo>
                    <a:pt x="1054755" y="11430"/>
                  </a:lnTo>
                  <a:lnTo>
                    <a:pt x="1045468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349431" y="6336029"/>
              <a:ext cx="1722120" cy="11430"/>
            </a:xfrm>
            <a:custGeom>
              <a:avLst/>
              <a:gdLst/>
              <a:ahLst/>
              <a:cxnLst/>
              <a:rect l="l" t="t" r="r" b="b"/>
              <a:pathLst>
                <a:path w="1722120" h="11429">
                  <a:moveTo>
                    <a:pt x="1673642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722051" y="11430"/>
                  </a:lnTo>
                  <a:lnTo>
                    <a:pt x="1673642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314147" y="6346190"/>
              <a:ext cx="1805939" cy="12700"/>
            </a:xfrm>
            <a:custGeom>
              <a:avLst/>
              <a:gdLst/>
              <a:ahLst/>
              <a:cxnLst/>
              <a:rect l="l" t="t" r="r" b="b"/>
              <a:pathLst>
                <a:path w="1805939" h="12700">
                  <a:moveTo>
                    <a:pt x="1751956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805745" y="12700"/>
                  </a:lnTo>
                  <a:lnTo>
                    <a:pt x="1751956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282784" y="6357620"/>
              <a:ext cx="1880235" cy="11430"/>
            </a:xfrm>
            <a:custGeom>
              <a:avLst/>
              <a:gdLst/>
              <a:ahLst/>
              <a:cxnLst/>
              <a:rect l="l" t="t" r="r" b="b"/>
              <a:pathLst>
                <a:path w="1880235" h="11429">
                  <a:moveTo>
                    <a:pt x="1831729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880139" y="11429"/>
                  </a:lnTo>
                  <a:lnTo>
                    <a:pt x="1831729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6" name="object 376"/>
          <p:cNvGrpSpPr/>
          <p:nvPr/>
        </p:nvGrpSpPr>
        <p:grpSpPr>
          <a:xfrm>
            <a:off x="0" y="6021070"/>
            <a:ext cx="6225540" cy="836930"/>
            <a:chOff x="0" y="6021070"/>
            <a:chExt cx="6225540" cy="836930"/>
          </a:xfrm>
        </p:grpSpPr>
        <p:sp>
          <p:nvSpPr>
            <p:cNvPr id="377" name="object 377"/>
            <p:cNvSpPr/>
            <p:nvPr/>
          </p:nvSpPr>
          <p:spPr>
            <a:xfrm>
              <a:off x="613985" y="6033770"/>
              <a:ext cx="1419225" cy="16510"/>
            </a:xfrm>
            <a:custGeom>
              <a:avLst/>
              <a:gdLst/>
              <a:ahLst/>
              <a:cxnLst/>
              <a:rect l="l" t="t" r="r" b="b"/>
              <a:pathLst>
                <a:path w="1419225" h="16510">
                  <a:moveTo>
                    <a:pt x="1964" y="15239"/>
                  </a:moveTo>
                  <a:lnTo>
                    <a:pt x="0" y="16509"/>
                  </a:lnTo>
                  <a:lnTo>
                    <a:pt x="5554" y="16509"/>
                  </a:lnTo>
                  <a:lnTo>
                    <a:pt x="1964" y="15239"/>
                  </a:lnTo>
                  <a:close/>
                </a:path>
                <a:path w="1419225" h="16510">
                  <a:moveTo>
                    <a:pt x="1367033" y="0"/>
                  </a:moveTo>
                  <a:lnTo>
                    <a:pt x="1165284" y="0"/>
                  </a:lnTo>
                  <a:lnTo>
                    <a:pt x="1160204" y="5079"/>
                  </a:lnTo>
                  <a:lnTo>
                    <a:pt x="1130994" y="15239"/>
                  </a:lnTo>
                  <a:lnTo>
                    <a:pt x="1113214" y="15239"/>
                  </a:lnTo>
                  <a:lnTo>
                    <a:pt x="1109042" y="16509"/>
                  </a:lnTo>
                  <a:lnTo>
                    <a:pt x="1418922" y="16509"/>
                  </a:lnTo>
                  <a:lnTo>
                    <a:pt x="1418014" y="15239"/>
                  </a:lnTo>
                  <a:lnTo>
                    <a:pt x="1388804" y="5079"/>
                  </a:lnTo>
                  <a:lnTo>
                    <a:pt x="1367033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51388" y="6183630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65292" y="6228080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26834" y="6272530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0" y="6303010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0" y="6316980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0" y="6347460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0" y="6391910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0" y="6436360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601460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645910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690360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811010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904489" y="6068060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27380" y="6049010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7" name="object 437"/>
          <p:cNvSpPr txBox="1"/>
          <p:nvPr/>
        </p:nvSpPr>
        <p:spPr>
          <a:xfrm>
            <a:off x="-13970" y="149859"/>
            <a:ext cx="9171940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II.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Non-impact printer:</a:t>
            </a:r>
            <a:endParaRPr sz="2400">
              <a:latin typeface="Arial"/>
              <a:cs typeface="Arial"/>
            </a:endParaRPr>
          </a:p>
          <a:p>
            <a:pPr marL="180340" marR="17081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Non-impact printer use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means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 image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.Ex:Inkjet  Printer use tiny nozzles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spray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spray droplets of ink onto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7655" indent="-107950">
              <a:lnSpc>
                <a:spcPct val="100000"/>
              </a:lnSpc>
              <a:buSzPct val="95833"/>
              <a:buChar char="•"/>
              <a:tabLst>
                <a:tab pos="28829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DOT MATRIX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PRINTER:</a:t>
            </a:r>
            <a:endParaRPr sz="24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 printer can produce sheet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plain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text very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quickly.These</a:t>
            </a:r>
            <a:endParaRPr sz="2400">
              <a:latin typeface="Arial"/>
              <a:cs typeface="Arial"/>
            </a:endParaRPr>
          </a:p>
          <a:p>
            <a:pPr marL="180340" marR="5080" indent="-167640">
              <a:lnSpc>
                <a:spcPct val="100000"/>
              </a:lnSpc>
              <a:tabLst>
                <a:tab pos="9158605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2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printer are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commonly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used in workplace where</a:t>
            </a:r>
            <a:r>
              <a:rPr sz="2400" u="heavy" spc="1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physical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impact 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paper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important.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speed of dot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matrix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 is  Measured in character per second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(CPS).</a:t>
            </a:r>
            <a:endParaRPr sz="24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 types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 is line printers, band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7655" indent="-107950">
              <a:lnSpc>
                <a:spcPct val="100000"/>
              </a:lnSpc>
              <a:buSzPct val="95833"/>
              <a:buChar char="•"/>
              <a:tabLst>
                <a:tab pos="28829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INK JET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PRINTERS:</a:t>
            </a:r>
            <a:endParaRPr sz="2400">
              <a:latin typeface="Arial"/>
              <a:cs typeface="Arial"/>
            </a:endParaRPr>
          </a:p>
          <a:p>
            <a:pPr marL="180340" marR="40640" indent="8509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jet printers create 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directly on 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paper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spreading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through tiny nozzles. These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typically attain print resol-  ution of at le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dots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u="sng" spc="-130" dirty="0">
                <a:solidFill>
                  <a:srgbClr val="FFFFFF"/>
                </a:solidFill>
                <a:uFill>
                  <a:solidFill>
                    <a:srgbClr val="473517"/>
                  </a:solidFill>
                </a:uFill>
                <a:latin typeface="Arial"/>
                <a:cs typeface="Arial"/>
              </a:rPr>
              <a:t> </a:t>
            </a:r>
            <a:r>
              <a:rPr sz="2400" spc="-10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u="sng" spc="360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print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four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page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er minute. </a:t>
            </a:r>
            <a:r>
              <a:rPr sz="2400" strike="sngStrike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400" strike="dblStrike" spc="-5" dirty="0">
                <a:solidFill>
                  <a:srgbClr val="FFFFFF"/>
                </a:solidFill>
                <a:latin typeface="Arial"/>
                <a:cs typeface="Arial"/>
              </a:rPr>
              <a:t>printer ro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2400" u="sng" strike="noStrike" spc="-5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in</a:t>
            </a:r>
            <a:r>
              <a:rPr sz="2400" u="sng" strike="sngStrike" spc="-5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e replac</a:t>
            </a:r>
            <a:r>
              <a:rPr sz="2400" u="sng" strike="noStrike" spc="-5" dirty="0">
                <a:solidFill>
                  <a:srgbClr val="FFFFFF"/>
                </a:solidFill>
                <a:uFill>
                  <a:solidFill>
                    <a:srgbClr val="5D4D33"/>
                  </a:solidFill>
                </a:uFill>
                <a:latin typeface="Arial"/>
                <a:cs typeface="Arial"/>
              </a:rPr>
              <a:t>e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ment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ink  cartridge is necessary.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134620" y="149859"/>
            <a:ext cx="893445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2065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LASER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name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implies,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laser printer is 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heart of these printer.  These printer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expensive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than inkjet printer, their print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higher and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faster.</a:t>
            </a:r>
            <a:endParaRPr sz="2400">
              <a:latin typeface="Arial"/>
              <a:cs typeface="Arial"/>
            </a:endParaRPr>
          </a:p>
          <a:p>
            <a:pPr marL="12700" marR="15684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speed of laser printers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them ideal for office  environment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 The most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laser printers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resolutions  of 300 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600 dpi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both vertically and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horizontally.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ALL-IN-ONE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PERIPHERALS:</a:t>
            </a:r>
            <a:endParaRPr sz="2400">
              <a:latin typeface="Arial"/>
              <a:cs typeface="Arial"/>
            </a:endParaRPr>
          </a:p>
          <a:p>
            <a:pPr marL="12700" marR="46990" indent="8509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makers make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printer 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basis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all-in-one.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combine printing with scanning,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photocopying, and  Faxing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capabilities.These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popular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home, offices,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businesses.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648200" y="4572000"/>
            <a:ext cx="35814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73355" y="6084569"/>
              <a:ext cx="180975" cy="11430"/>
            </a:xfrm>
            <a:custGeom>
              <a:avLst/>
              <a:gdLst/>
              <a:ahLst/>
              <a:cxnLst/>
              <a:rect l="l" t="t" r="r" b="b"/>
              <a:pathLst>
                <a:path w="180975" h="11429">
                  <a:moveTo>
                    <a:pt x="180632" y="10160"/>
                  </a:moveTo>
                  <a:lnTo>
                    <a:pt x="172466" y="10160"/>
                  </a:lnTo>
                  <a:lnTo>
                    <a:pt x="172466" y="0"/>
                  </a:lnTo>
                  <a:lnTo>
                    <a:pt x="9563" y="0"/>
                  </a:lnTo>
                  <a:lnTo>
                    <a:pt x="9563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0632" y="11430"/>
                  </a:lnTo>
                  <a:lnTo>
                    <a:pt x="180632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9603" y="6106159"/>
              <a:ext cx="626745" cy="11430"/>
            </a:xfrm>
            <a:custGeom>
              <a:avLst/>
              <a:gdLst/>
              <a:ahLst/>
              <a:cxnLst/>
              <a:rect l="l" t="t" r="r" b="b"/>
              <a:pathLst>
                <a:path w="62674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62674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19041" y="6117589"/>
              <a:ext cx="394335" cy="11430"/>
            </a:xfrm>
            <a:custGeom>
              <a:avLst/>
              <a:gdLst/>
              <a:ahLst/>
              <a:cxnLst/>
              <a:rect l="l" t="t" r="r" b="b"/>
              <a:pathLst>
                <a:path w="394335" h="11429">
                  <a:moveTo>
                    <a:pt x="383774" y="0"/>
                  </a:move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lnTo>
                    <a:pt x="383774" y="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5233" y="6182360"/>
              <a:ext cx="1066800" cy="7620"/>
            </a:xfrm>
            <a:custGeom>
              <a:avLst/>
              <a:gdLst/>
              <a:ahLst/>
              <a:cxnLst/>
              <a:rect l="l" t="t" r="r" b="b"/>
              <a:pathLst>
                <a:path w="1066800" h="7620">
                  <a:moveTo>
                    <a:pt x="0" y="7619"/>
                  </a:moveTo>
                  <a:lnTo>
                    <a:pt x="1066735" y="7619"/>
                  </a:lnTo>
                  <a:lnTo>
                    <a:pt x="1066735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6489" y="6205220"/>
              <a:ext cx="862330" cy="11430"/>
            </a:xfrm>
            <a:custGeom>
              <a:avLst/>
              <a:gdLst/>
              <a:ahLst/>
              <a:cxnLst/>
              <a:rect l="l" t="t" r="r" b="b"/>
              <a:pathLst>
                <a:path w="862329" h="11429">
                  <a:moveTo>
                    <a:pt x="852969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862256" y="11429"/>
                  </a:lnTo>
                  <a:lnTo>
                    <a:pt x="852969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77" name="object 77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/>
          <p:nvPr/>
        </p:nvSpPr>
        <p:spPr>
          <a:xfrm>
            <a:off x="0" y="368934"/>
            <a:ext cx="4019550" cy="16510"/>
          </a:xfrm>
          <a:custGeom>
            <a:avLst/>
            <a:gdLst/>
            <a:ahLst/>
            <a:cxnLst/>
            <a:rect l="l" t="t" r="r" b="b"/>
            <a:pathLst>
              <a:path w="4019550" h="16510">
                <a:moveTo>
                  <a:pt x="4019550" y="0"/>
                </a:moveTo>
                <a:lnTo>
                  <a:pt x="0" y="0"/>
                </a:lnTo>
                <a:lnTo>
                  <a:pt x="0" y="16509"/>
                </a:lnTo>
                <a:lnTo>
                  <a:pt x="4019550" y="16509"/>
                </a:lnTo>
                <a:lnTo>
                  <a:pt x="401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0" y="2929254"/>
            <a:ext cx="3413760" cy="16510"/>
          </a:xfrm>
          <a:custGeom>
            <a:avLst/>
            <a:gdLst/>
            <a:ahLst/>
            <a:cxnLst/>
            <a:rect l="l" t="t" r="r" b="b"/>
            <a:pathLst>
              <a:path w="3413760" h="16510">
                <a:moveTo>
                  <a:pt x="3413760" y="0"/>
                </a:moveTo>
                <a:lnTo>
                  <a:pt x="0" y="0"/>
                </a:lnTo>
                <a:lnTo>
                  <a:pt x="0" y="16509"/>
                </a:lnTo>
                <a:lnTo>
                  <a:pt x="3413760" y="16509"/>
                </a:lnTo>
                <a:lnTo>
                  <a:pt x="3413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1439" y="5497829"/>
            <a:ext cx="3716020" cy="0"/>
          </a:xfrm>
          <a:custGeom>
            <a:avLst/>
            <a:gdLst/>
            <a:ahLst/>
            <a:cxnLst/>
            <a:rect l="l" t="t" r="r" b="b"/>
            <a:pathLst>
              <a:path w="3716020">
                <a:moveTo>
                  <a:pt x="0" y="0"/>
                </a:moveTo>
                <a:lnTo>
                  <a:pt x="371602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52400" y="34290"/>
            <a:ext cx="8991600" cy="669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 OPERATING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SYSTEM:</a:t>
            </a:r>
            <a:endParaRPr sz="2400">
              <a:latin typeface="Arial"/>
              <a:cs typeface="Arial"/>
            </a:endParaRPr>
          </a:p>
          <a:p>
            <a:pPr marL="12700" marR="213360" indent="1841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example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 software- software that controls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system’s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hardware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interacts with the user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pplication software.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short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the computer’s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master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control  ogram.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OS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you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tool that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enables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teract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ypes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system:</a:t>
            </a:r>
            <a:endParaRPr sz="2400">
              <a:latin typeface="Arial"/>
              <a:cs typeface="Arial"/>
            </a:endParaRPr>
          </a:p>
          <a:p>
            <a:pPr marL="186690" marR="2133600" indent="-10604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perating system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organized into four types.  Real-time operating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86690" marR="279527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Single-user/single-tasking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Single-user/multitasking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  Multi-user/multitasking operating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8669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Real-time operating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1115" marR="5080" indent="15494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real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 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fast,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relatively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OS.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y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are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build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into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the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circui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u="dbl" spc="-5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ry </a:t>
            </a:r>
            <a:r>
              <a:rPr sz="2400" u="dbl" strike="dblStrike" spc="-5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of </a:t>
            </a:r>
            <a:r>
              <a:rPr sz="2400" u="dbl" strike="dblStrike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a </a:t>
            </a:r>
            <a:r>
              <a:rPr sz="2400" u="dbl" strike="dblStrike" spc="-10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de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vice </a:t>
            </a:r>
            <a:r>
              <a:rPr sz="2400" u="dbl" strike="noStrike" spc="-10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a</a:t>
            </a:r>
            <a:r>
              <a:rPr sz="2400" u="dbl" strike="sngStrike" spc="-10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nd </a:t>
            </a:r>
            <a:r>
              <a:rPr sz="2400" u="dbl" strike="sngStrike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ar</a:t>
            </a:r>
            <a:r>
              <a:rPr sz="2400" u="dbl" strike="noStrike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Arial"/>
                <a:cs typeface="Arial"/>
              </a:rPr>
              <a:t>e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loaded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disk drive.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real </a:t>
            </a:r>
            <a:r>
              <a:rPr sz="2400" strike="noStrike" spc="5" dirty="0">
                <a:solidFill>
                  <a:srgbClr val="FFFFFF"/>
                </a:solidFill>
                <a:latin typeface="Arial"/>
                <a:cs typeface="Arial"/>
              </a:rPr>
              <a:t>time OS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run real </a:t>
            </a:r>
            <a:r>
              <a:rPr sz="2400" strike="noStrike" spc="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400" strike="noStrike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974340"/>
            <a:chOff x="-1270" y="0"/>
            <a:chExt cx="9146540" cy="29743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0" y="45720"/>
                  </a:moveTo>
                  <a:lnTo>
                    <a:pt x="9146540" y="4572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-1270" y="4883150"/>
            <a:ext cx="9146540" cy="1976120"/>
            <a:chOff x="-1270" y="4883150"/>
            <a:chExt cx="9146540" cy="1976120"/>
          </a:xfrm>
        </p:grpSpPr>
        <p:sp>
          <p:nvSpPr>
            <p:cNvPr id="40" name="object 40"/>
            <p:cNvSpPr/>
            <p:nvPr/>
          </p:nvSpPr>
          <p:spPr>
            <a:xfrm>
              <a:off x="-1270" y="48831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0" y="59689"/>
                  </a:moveTo>
                  <a:lnTo>
                    <a:pt x="9146540" y="596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9385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883149"/>
              <a:ext cx="9146540" cy="20320"/>
            </a:xfrm>
            <a:custGeom>
              <a:avLst/>
              <a:gdLst/>
              <a:ahLst/>
              <a:cxnLst/>
              <a:rect l="l" t="t" r="r" b="b"/>
              <a:pathLst>
                <a:path w="9146540" h="20320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9146540" y="20320"/>
                  </a:lnTo>
                  <a:lnTo>
                    <a:pt x="9146540" y="635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90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91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92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94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95300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96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97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9923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0050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501777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503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504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505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506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508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9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10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3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4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16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21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22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3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25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264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27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4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5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36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38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3936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47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48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49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51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52323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53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4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6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57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654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666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679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692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718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731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744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756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769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783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796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808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821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834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848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861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055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068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080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09346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107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120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132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145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635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6366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6379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6391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404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54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5608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5735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586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59892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17" name="object 217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220" name="object 220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2959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3556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4152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4749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5346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5930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65278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7124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8318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8915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9512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10096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10693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118872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13677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21996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23787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24384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24980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25565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261620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26758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28549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29146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31521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33312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35090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36880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38658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39852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416306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43421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451993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48183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00" name="object 300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900017" y="6139179"/>
              <a:ext cx="2525395" cy="11430"/>
            </a:xfrm>
            <a:custGeom>
              <a:avLst/>
              <a:gdLst/>
              <a:ahLst/>
              <a:cxnLst/>
              <a:rect l="l" t="t" r="r" b="b"/>
              <a:pathLst>
                <a:path w="2525395" h="11429">
                  <a:moveTo>
                    <a:pt x="5263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6313" y="10160"/>
                  </a:lnTo>
                  <a:lnTo>
                    <a:pt x="526313" y="0"/>
                  </a:lnTo>
                  <a:close/>
                </a:path>
                <a:path w="2525395" h="11429">
                  <a:moveTo>
                    <a:pt x="882573" y="11430"/>
                  </a:moveTo>
                  <a:lnTo>
                    <a:pt x="842225" y="0"/>
                  </a:lnTo>
                  <a:lnTo>
                    <a:pt x="635000" y="0"/>
                  </a:lnTo>
                  <a:lnTo>
                    <a:pt x="577176" y="11430"/>
                  </a:lnTo>
                  <a:lnTo>
                    <a:pt x="882573" y="11430"/>
                  </a:lnTo>
                  <a:close/>
                </a:path>
                <a:path w="2525395" h="11429">
                  <a:moveTo>
                    <a:pt x="2525064" y="11430"/>
                  </a:moveTo>
                  <a:lnTo>
                    <a:pt x="2515781" y="0"/>
                  </a:lnTo>
                  <a:lnTo>
                    <a:pt x="1847126" y="0"/>
                  </a:lnTo>
                  <a:lnTo>
                    <a:pt x="1827847" y="11430"/>
                  </a:lnTo>
                  <a:lnTo>
                    <a:pt x="2525064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635767" y="6193789"/>
              <a:ext cx="833755" cy="11430"/>
            </a:xfrm>
            <a:custGeom>
              <a:avLst/>
              <a:gdLst/>
              <a:ahLst/>
              <a:cxnLst/>
              <a:rect l="l" t="t" r="r" b="b"/>
              <a:pathLst>
                <a:path w="833754" h="11429">
                  <a:moveTo>
                    <a:pt x="824405" y="0"/>
                  </a:moveTo>
                  <a:lnTo>
                    <a:pt x="19277" y="0"/>
                  </a:lnTo>
                  <a:lnTo>
                    <a:pt x="0" y="11430"/>
                  </a:lnTo>
                  <a:lnTo>
                    <a:pt x="833692" y="11430"/>
                  </a:lnTo>
                  <a:lnTo>
                    <a:pt x="824405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693629" y="6215379"/>
              <a:ext cx="2787650" cy="12700"/>
            </a:xfrm>
            <a:custGeom>
              <a:avLst/>
              <a:gdLst/>
              <a:ahLst/>
              <a:cxnLst/>
              <a:rect l="l" t="t" r="r" b="b"/>
              <a:pathLst>
                <a:path w="2787650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87650" h="12700">
                  <a:moveTo>
                    <a:pt x="2787180" y="0"/>
                  </a:moveTo>
                  <a:lnTo>
                    <a:pt x="1918563" y="0"/>
                  </a:lnTo>
                  <a:lnTo>
                    <a:pt x="1918563" y="7620"/>
                  </a:lnTo>
                  <a:lnTo>
                    <a:pt x="2787180" y="7620"/>
                  </a:lnTo>
                  <a:lnTo>
                    <a:pt x="2787180" y="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664267" y="6226809"/>
              <a:ext cx="1204595" cy="11430"/>
            </a:xfrm>
            <a:custGeom>
              <a:avLst/>
              <a:gdLst/>
              <a:ahLst/>
              <a:cxnLst/>
              <a:rect l="l" t="t" r="r" b="b"/>
              <a:pathLst>
                <a:path w="1204595" h="11429">
                  <a:moveTo>
                    <a:pt x="1198625" y="0"/>
                  </a:moveTo>
                  <a:lnTo>
                    <a:pt x="26431" y="0"/>
                  </a:lnTo>
                  <a:lnTo>
                    <a:pt x="0" y="11429"/>
                  </a:lnTo>
                  <a:lnTo>
                    <a:pt x="1204510" y="11429"/>
                  </a:lnTo>
                  <a:lnTo>
                    <a:pt x="1198625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380795" y="6324600"/>
              <a:ext cx="1647825" cy="12700"/>
            </a:xfrm>
            <a:custGeom>
              <a:avLst/>
              <a:gdLst/>
              <a:ahLst/>
              <a:cxnLst/>
              <a:rect l="l" t="t" r="r" b="b"/>
              <a:pathLst>
                <a:path w="1647825" h="12700">
                  <a:moveTo>
                    <a:pt x="1593869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647657" y="12700"/>
                  </a:lnTo>
                  <a:lnTo>
                    <a:pt x="1593869" y="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349431" y="6336029"/>
              <a:ext cx="1722120" cy="11430"/>
            </a:xfrm>
            <a:custGeom>
              <a:avLst/>
              <a:gdLst/>
              <a:ahLst/>
              <a:cxnLst/>
              <a:rect l="l" t="t" r="r" b="b"/>
              <a:pathLst>
                <a:path w="1722120" h="11429">
                  <a:moveTo>
                    <a:pt x="1673642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722051" y="11430"/>
                  </a:lnTo>
                  <a:lnTo>
                    <a:pt x="1673642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314147" y="6346190"/>
              <a:ext cx="1805939" cy="12700"/>
            </a:xfrm>
            <a:custGeom>
              <a:avLst/>
              <a:gdLst/>
              <a:ahLst/>
              <a:cxnLst/>
              <a:rect l="l" t="t" r="r" b="b"/>
              <a:pathLst>
                <a:path w="1805939" h="12700">
                  <a:moveTo>
                    <a:pt x="1751956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805745" y="12700"/>
                  </a:lnTo>
                  <a:lnTo>
                    <a:pt x="1751956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282784" y="6357620"/>
              <a:ext cx="1880235" cy="11430"/>
            </a:xfrm>
            <a:custGeom>
              <a:avLst/>
              <a:gdLst/>
              <a:ahLst/>
              <a:cxnLst/>
              <a:rect l="l" t="t" r="r" b="b"/>
              <a:pathLst>
                <a:path w="1880235" h="11429">
                  <a:moveTo>
                    <a:pt x="1831729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880139" y="11429"/>
                  </a:lnTo>
                  <a:lnTo>
                    <a:pt x="1831729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0" y="6021070"/>
            <a:ext cx="6225540" cy="836930"/>
            <a:chOff x="0" y="6021070"/>
            <a:chExt cx="6225540" cy="836930"/>
          </a:xfrm>
        </p:grpSpPr>
        <p:sp>
          <p:nvSpPr>
            <p:cNvPr id="375" name="object 375"/>
            <p:cNvSpPr/>
            <p:nvPr/>
          </p:nvSpPr>
          <p:spPr>
            <a:xfrm>
              <a:off x="613985" y="6033770"/>
              <a:ext cx="1419225" cy="16510"/>
            </a:xfrm>
            <a:custGeom>
              <a:avLst/>
              <a:gdLst/>
              <a:ahLst/>
              <a:cxnLst/>
              <a:rect l="l" t="t" r="r" b="b"/>
              <a:pathLst>
                <a:path w="1419225" h="16510">
                  <a:moveTo>
                    <a:pt x="1964" y="15239"/>
                  </a:moveTo>
                  <a:lnTo>
                    <a:pt x="0" y="16509"/>
                  </a:lnTo>
                  <a:lnTo>
                    <a:pt x="5554" y="16509"/>
                  </a:lnTo>
                  <a:lnTo>
                    <a:pt x="1964" y="15239"/>
                  </a:lnTo>
                  <a:close/>
                </a:path>
                <a:path w="1419225" h="16510">
                  <a:moveTo>
                    <a:pt x="1367033" y="0"/>
                  </a:moveTo>
                  <a:lnTo>
                    <a:pt x="1165284" y="0"/>
                  </a:lnTo>
                  <a:lnTo>
                    <a:pt x="1160204" y="5079"/>
                  </a:lnTo>
                  <a:lnTo>
                    <a:pt x="1130994" y="15239"/>
                  </a:lnTo>
                  <a:lnTo>
                    <a:pt x="1113214" y="15239"/>
                  </a:lnTo>
                  <a:lnTo>
                    <a:pt x="1109042" y="16509"/>
                  </a:lnTo>
                  <a:lnTo>
                    <a:pt x="1418922" y="16509"/>
                  </a:lnTo>
                  <a:lnTo>
                    <a:pt x="1418014" y="15239"/>
                  </a:lnTo>
                  <a:lnTo>
                    <a:pt x="1388804" y="5079"/>
                  </a:lnTo>
                  <a:lnTo>
                    <a:pt x="1367033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51388" y="6183630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65292" y="6228080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26834" y="6272530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0" y="6303010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0" y="6316980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0" y="6347460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0" y="6391910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0" y="6436360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601460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645910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690360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811010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904489" y="6068060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27380" y="6049010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 txBox="1"/>
          <p:nvPr/>
        </p:nvSpPr>
        <p:spPr>
          <a:xfrm>
            <a:off x="-13970" y="149859"/>
            <a:ext cx="9196705" cy="660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1473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Real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application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run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medical diagnostics  equipment, life support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machinery, scientific instruments,  and industrial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582930" indent="-339725">
              <a:lnSpc>
                <a:spcPct val="100000"/>
              </a:lnSpc>
              <a:buAutoNum type="arabicPeriod" startAt="2"/>
              <a:tabLst>
                <a:tab pos="58356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Single-user/single-tasking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system:</a:t>
            </a:r>
            <a:endParaRPr sz="2400">
              <a:latin typeface="Arial"/>
              <a:cs typeface="Arial"/>
            </a:endParaRPr>
          </a:p>
          <a:p>
            <a:pPr marL="243840" marR="1193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 operating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allows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 user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perform just one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task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single-user/single-tasking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system.OS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3204" algn="l"/>
                <a:tab pos="9158605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can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only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manage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a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single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task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at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a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time.	</a:t>
            </a:r>
            <a:endParaRPr sz="24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MS-DOS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one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example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 tasking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582930" indent="-339725">
              <a:lnSpc>
                <a:spcPct val="100000"/>
              </a:lnSpc>
              <a:buAutoNum type="arabicPeriod" startAt="3"/>
              <a:tabLst>
                <a:tab pos="58356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Single-user/multitasking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system:</a:t>
            </a:r>
            <a:endParaRPr sz="2400">
              <a:latin typeface="Arial"/>
              <a:cs typeface="Arial"/>
            </a:endParaRPr>
          </a:p>
          <a:p>
            <a:pPr marL="243840" marR="332740">
              <a:lnSpc>
                <a:spcPct val="100000"/>
              </a:lnSpc>
              <a:tabLst>
                <a:tab pos="4212590" algn="l"/>
                <a:tab pos="442150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Single-user/multitasking operating system is one that allows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perform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or more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functions at once.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multi-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tasking features of these OSs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greatly increased the  productivity 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large variety of jobs because they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accomp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li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 in less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time.	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  <a:p>
            <a:pPr marL="243840" marR="5080">
              <a:lnSpc>
                <a:spcPct val="100000"/>
              </a:lnSpc>
            </a:pPr>
            <a:r>
              <a:rPr sz="2400" strike="sngStrike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trike="sngStrike" spc="-10" dirty="0">
                <a:solidFill>
                  <a:srgbClr val="FFFFFF"/>
                </a:solidFill>
                <a:latin typeface="Arial"/>
                <a:cs typeface="Arial"/>
              </a:rPr>
              <a:t>disadvantages </a:t>
            </a:r>
            <a:r>
              <a:rPr sz="2400" strike="sngStrike" spc="-5" dirty="0">
                <a:solidFill>
                  <a:srgbClr val="FFFFFF"/>
                </a:solidFill>
                <a:latin typeface="Arial"/>
                <a:cs typeface="Arial"/>
              </a:rPr>
              <a:t>of Single-u</a:t>
            </a:r>
            <a:r>
              <a:rPr sz="2400" strike="dblStrike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er/mu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A4B30"/>
                  </a:solidFill>
                </a:uFill>
                <a:latin typeface="Arial"/>
                <a:cs typeface="Arial"/>
              </a:rPr>
              <a:t>lt</a:t>
            </a:r>
            <a:r>
              <a:rPr sz="2400" u="dbl" strike="sngStrike" spc="-5" dirty="0">
                <a:solidFill>
                  <a:srgbClr val="FFFFFF"/>
                </a:solidFill>
                <a:uFill>
                  <a:solidFill>
                    <a:srgbClr val="5A4B30"/>
                  </a:solidFill>
                </a:uFill>
                <a:latin typeface="Arial"/>
                <a:cs typeface="Arial"/>
              </a:rPr>
              <a:t>itasking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dbl" strike="noStrike" spc="-10" dirty="0">
                <a:solidFill>
                  <a:srgbClr val="FFFFFF"/>
                </a:solidFill>
                <a:uFill>
                  <a:solidFill>
                    <a:srgbClr val="5A4B30"/>
                  </a:solidFill>
                </a:uFill>
                <a:latin typeface="Arial"/>
                <a:cs typeface="Arial"/>
              </a:rPr>
              <a:t>o</a:t>
            </a:r>
            <a:r>
              <a:rPr sz="2400" strike="noStrike" spc="-10" dirty="0">
                <a:solidFill>
                  <a:srgbClr val="FFFFFF"/>
                </a:solidFill>
                <a:latin typeface="Arial"/>
                <a:cs typeface="Arial"/>
              </a:rPr>
              <a:t>perating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system is 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increased size, complexity </a:t>
            </a:r>
            <a:r>
              <a:rPr sz="2400" strike="noStrike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multitasking.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974340"/>
            <a:chOff x="-1270" y="0"/>
            <a:chExt cx="9146540" cy="297434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0" y="45720"/>
                  </a:moveTo>
                  <a:lnTo>
                    <a:pt x="9146540" y="4572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-1270" y="4883150"/>
            <a:ext cx="9146540" cy="1976120"/>
            <a:chOff x="-1270" y="4883150"/>
            <a:chExt cx="9146540" cy="1976120"/>
          </a:xfrm>
        </p:grpSpPr>
        <p:sp>
          <p:nvSpPr>
            <p:cNvPr id="40" name="object 40"/>
            <p:cNvSpPr/>
            <p:nvPr/>
          </p:nvSpPr>
          <p:spPr>
            <a:xfrm>
              <a:off x="-1270" y="48831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0" y="59689"/>
                  </a:moveTo>
                  <a:lnTo>
                    <a:pt x="9146540" y="596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9385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4883149"/>
              <a:ext cx="9146540" cy="20320"/>
            </a:xfrm>
            <a:custGeom>
              <a:avLst/>
              <a:gdLst/>
              <a:ahLst/>
              <a:cxnLst/>
              <a:rect l="l" t="t" r="r" b="b"/>
              <a:pathLst>
                <a:path w="9146540" h="20320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9146540" y="20320"/>
                  </a:lnTo>
                  <a:lnTo>
                    <a:pt x="9146540" y="635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490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91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92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94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95300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96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97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9923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50050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501777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503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504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505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506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508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9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10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12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3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4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16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21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22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3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25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264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27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4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5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36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38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3936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47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48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49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51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52323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53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4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6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57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654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666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679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692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718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731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744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756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769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783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796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808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821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834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848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861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055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068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080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09346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107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120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132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145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635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6366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6379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6391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404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54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5608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5735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586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59892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6" name="object 216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17" name="object 217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220" name="object 220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-1270" y="2959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-1270" y="3556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-1270" y="4152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-1270" y="4749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-1270" y="5346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-1270" y="5930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-1270" y="65278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-1270" y="7124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-1270" y="8318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-1270" y="8915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-1270" y="9512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-1270" y="10096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10693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118872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13677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219964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23787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24384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24980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25565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261620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26758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28549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29146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31521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33312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35090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36880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38658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39852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416306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43421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451993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48183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7" name="object 297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9" name="object 299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00" name="object 300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9" name="object 379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380" name="object 380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1" name="object 441"/>
          <p:cNvSpPr txBox="1"/>
          <p:nvPr/>
        </p:nvSpPr>
        <p:spPr>
          <a:xfrm>
            <a:off x="-13970" y="149859"/>
            <a:ext cx="917194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4. Multi-user/multitasking operating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system:</a:t>
            </a:r>
            <a:endParaRPr sz="2400">
              <a:latin typeface="Arial"/>
              <a:cs typeface="Arial"/>
            </a:endParaRPr>
          </a:p>
          <a:p>
            <a:pPr marL="240029" marR="1206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Multi-user/multitasking operating system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operating system  that allows multiple users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programs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simultaneously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running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 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network server.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Multi-user/multitasking  operating system environment, all 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the computing  occurs at the server.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advantage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these operating system is  that they can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managed by simply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tabLst>
                <a:tab pos="9158605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server rather than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to many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desktop</a:t>
            </a:r>
            <a:r>
              <a:rPr sz="2400" u="heavy" spc="-40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002775"/>
                  </a:solidFill>
                </a:uFill>
                <a:latin typeface="Arial"/>
                <a:cs typeface="Arial"/>
              </a:rPr>
              <a:t>computer.	</a:t>
            </a:r>
            <a:endParaRPr sz="2400">
              <a:latin typeface="Arial"/>
              <a:cs typeface="Arial"/>
            </a:endParaRPr>
          </a:p>
          <a:p>
            <a:pPr marL="240029" marR="15748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disadvantages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that if the network connection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server is  Broken, the user can not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application of server.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UNIX,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VMS,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mainframe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MVS.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540510" y="1094739"/>
            <a:ext cx="6113780" cy="0"/>
          </a:xfrm>
          <a:custGeom>
            <a:avLst/>
            <a:gdLst/>
            <a:ahLst/>
            <a:cxnLst/>
            <a:rect l="l" t="t" r="r" b="b"/>
            <a:pathLst>
              <a:path w="6113780">
                <a:moveTo>
                  <a:pt x="0" y="0"/>
                </a:moveTo>
                <a:lnTo>
                  <a:pt x="611378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502410" y="452120"/>
            <a:ext cx="6132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TYPES OF</a:t>
            </a:r>
            <a:r>
              <a:rPr sz="4400" b="1" spc="-75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COMPUTER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515110" y="1069339"/>
            <a:ext cx="6113780" cy="0"/>
          </a:xfrm>
          <a:custGeom>
            <a:avLst/>
            <a:gdLst/>
            <a:ahLst/>
            <a:cxnLst/>
            <a:rect l="l" t="t" r="r" b="b"/>
            <a:pathLst>
              <a:path w="6113780">
                <a:moveTo>
                  <a:pt x="0" y="0"/>
                </a:moveTo>
                <a:lnTo>
                  <a:pt x="611378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35940" y="1531620"/>
            <a:ext cx="5514975" cy="2381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00"/>
              </a:spcBef>
              <a:buClr>
                <a:srgbClr val="E2E2F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Clr>
                <a:srgbClr val="E2E2F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MAINFRAME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COMPUTER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Clr>
                <a:srgbClr val="E2E2F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MINICOMPUTER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90"/>
              </a:spcBef>
              <a:buClr>
                <a:srgbClr val="E2E2F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SUPER COMPUTER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2360929" y="1094739"/>
            <a:ext cx="4472940" cy="0"/>
          </a:xfrm>
          <a:custGeom>
            <a:avLst/>
            <a:gdLst/>
            <a:ahLst/>
            <a:cxnLst/>
            <a:rect l="l" t="t" r="r" b="b"/>
            <a:pathLst>
              <a:path w="4472940">
                <a:moveTo>
                  <a:pt x="0" y="0"/>
                </a:moveTo>
                <a:lnTo>
                  <a:pt x="447294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2322829" y="452120"/>
            <a:ext cx="4495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THE</a:t>
            </a:r>
            <a:r>
              <a:rPr sz="4400" b="1" spc="-85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KEYBOARD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335529" y="1069339"/>
            <a:ext cx="4472940" cy="0"/>
          </a:xfrm>
          <a:custGeom>
            <a:avLst/>
            <a:gdLst/>
            <a:ahLst/>
            <a:cxnLst/>
            <a:rect l="l" t="t" r="r" b="b"/>
            <a:pathLst>
              <a:path w="4472940">
                <a:moveTo>
                  <a:pt x="0" y="0"/>
                </a:moveTo>
                <a:lnTo>
                  <a:pt x="447294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78739" y="1176020"/>
            <a:ext cx="867346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keyboard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one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first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peripherals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 used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computers, and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still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primary input device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for entering text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numbers. A standard keyboard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100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keys; each key sends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signal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CPU.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260350"/>
            <a:chOff x="-1270" y="0"/>
            <a:chExt cx="9146540" cy="26035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-1270" y="304800"/>
            <a:ext cx="2820670" cy="36830"/>
          </a:xfrm>
          <a:custGeom>
            <a:avLst/>
            <a:gdLst/>
            <a:ahLst/>
            <a:cxnLst/>
            <a:rect l="l" t="t" r="r" b="b"/>
            <a:pathLst>
              <a:path w="2820670" h="36829">
                <a:moveTo>
                  <a:pt x="0" y="36829"/>
                </a:moveTo>
                <a:lnTo>
                  <a:pt x="2820670" y="36829"/>
                </a:lnTo>
                <a:lnTo>
                  <a:pt x="2820670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003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1270" y="250190"/>
            <a:ext cx="9146540" cy="510540"/>
            <a:chOff x="-1270" y="250190"/>
            <a:chExt cx="9146540" cy="510540"/>
          </a:xfrm>
        </p:grpSpPr>
        <p:sp>
          <p:nvSpPr>
            <p:cNvPr id="7" name="object 7"/>
            <p:cNvSpPr/>
            <p:nvPr/>
          </p:nvSpPr>
          <p:spPr>
            <a:xfrm>
              <a:off x="-1270" y="250202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54597"/>
                  </a:lnTo>
                  <a:lnTo>
                    <a:pt x="5106670" y="54597"/>
                  </a:lnTo>
                  <a:lnTo>
                    <a:pt x="5106670" y="91427"/>
                  </a:lnTo>
                  <a:lnTo>
                    <a:pt x="9146540" y="91427"/>
                  </a:lnTo>
                  <a:lnTo>
                    <a:pt x="9146540" y="54597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56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5670" y="91440"/>
                  </a:lnTo>
                  <a:lnTo>
                    <a:pt x="915670" y="0"/>
                  </a:lnTo>
                  <a:close/>
                </a:path>
                <a:path w="9146540" h="91440">
                  <a:moveTo>
                    <a:pt x="2820670" y="0"/>
                  </a:moveTo>
                  <a:lnTo>
                    <a:pt x="2515870" y="0"/>
                  </a:lnTo>
                  <a:lnTo>
                    <a:pt x="2515870" y="91440"/>
                  </a:lnTo>
                  <a:lnTo>
                    <a:pt x="2820670" y="91440"/>
                  </a:lnTo>
                  <a:lnTo>
                    <a:pt x="28206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5106670" y="0"/>
                  </a:lnTo>
                  <a:lnTo>
                    <a:pt x="5106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56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5670" y="91440"/>
                  </a:lnTo>
                  <a:lnTo>
                    <a:pt x="915670" y="0"/>
                  </a:lnTo>
                  <a:close/>
                </a:path>
                <a:path w="9146540" h="91440">
                  <a:moveTo>
                    <a:pt x="2820670" y="0"/>
                  </a:moveTo>
                  <a:lnTo>
                    <a:pt x="2515870" y="0"/>
                  </a:lnTo>
                  <a:lnTo>
                    <a:pt x="2515870" y="91440"/>
                  </a:lnTo>
                  <a:lnTo>
                    <a:pt x="2820670" y="91440"/>
                  </a:lnTo>
                  <a:lnTo>
                    <a:pt x="28206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5106670" y="0"/>
                  </a:lnTo>
                  <a:lnTo>
                    <a:pt x="5106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56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5670" y="91440"/>
                  </a:lnTo>
                  <a:lnTo>
                    <a:pt x="915670" y="0"/>
                  </a:lnTo>
                  <a:close/>
                </a:path>
                <a:path w="9146540" h="91440">
                  <a:moveTo>
                    <a:pt x="2820670" y="0"/>
                  </a:moveTo>
                  <a:lnTo>
                    <a:pt x="2515870" y="0"/>
                  </a:lnTo>
                  <a:lnTo>
                    <a:pt x="2515870" y="91440"/>
                  </a:lnTo>
                  <a:lnTo>
                    <a:pt x="2820670" y="91440"/>
                  </a:lnTo>
                  <a:lnTo>
                    <a:pt x="28206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5106670" y="0"/>
                  </a:lnTo>
                  <a:lnTo>
                    <a:pt x="5106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56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5670" y="92710"/>
                  </a:lnTo>
                  <a:lnTo>
                    <a:pt x="915670" y="0"/>
                  </a:lnTo>
                  <a:close/>
                </a:path>
                <a:path w="9146540" h="92709">
                  <a:moveTo>
                    <a:pt x="2820670" y="0"/>
                  </a:moveTo>
                  <a:lnTo>
                    <a:pt x="2515870" y="0"/>
                  </a:lnTo>
                  <a:lnTo>
                    <a:pt x="2515870" y="92710"/>
                  </a:lnTo>
                  <a:lnTo>
                    <a:pt x="2820670" y="92710"/>
                  </a:lnTo>
                  <a:lnTo>
                    <a:pt x="28206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5106670" y="0"/>
                  </a:lnTo>
                  <a:lnTo>
                    <a:pt x="51066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6680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56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5670" y="92710"/>
                  </a:lnTo>
                  <a:lnTo>
                    <a:pt x="9156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2515870" y="0"/>
                  </a:lnTo>
                  <a:lnTo>
                    <a:pt x="2515870" y="17780"/>
                  </a:lnTo>
                  <a:lnTo>
                    <a:pt x="2515870" y="92710"/>
                  </a:lnTo>
                  <a:lnTo>
                    <a:pt x="9146540" y="92710"/>
                  </a:lnTo>
                  <a:lnTo>
                    <a:pt x="9146540" y="177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-1270" y="838200"/>
            <a:ext cx="3658870" cy="5080"/>
          </a:xfrm>
          <a:custGeom>
            <a:avLst/>
            <a:gdLst/>
            <a:ahLst/>
            <a:cxnLst/>
            <a:rect l="l" t="t" r="r" b="b"/>
            <a:pathLst>
              <a:path w="3658870" h="5080">
                <a:moveTo>
                  <a:pt x="0" y="5079"/>
                </a:moveTo>
                <a:lnTo>
                  <a:pt x="3658870" y="5079"/>
                </a:lnTo>
                <a:lnTo>
                  <a:pt x="365887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838200"/>
            <a:ext cx="152400" cy="5080"/>
          </a:xfrm>
          <a:custGeom>
            <a:avLst/>
            <a:gdLst/>
            <a:ahLst/>
            <a:cxnLst/>
            <a:rect l="l" t="t" r="r" b="b"/>
            <a:pathLst>
              <a:path w="152400" h="5080">
                <a:moveTo>
                  <a:pt x="0" y="5079"/>
                </a:moveTo>
                <a:lnTo>
                  <a:pt x="152400" y="5079"/>
                </a:lnTo>
                <a:lnTo>
                  <a:pt x="15240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0" y="838200"/>
            <a:ext cx="1753870" cy="5080"/>
          </a:xfrm>
          <a:custGeom>
            <a:avLst/>
            <a:gdLst/>
            <a:ahLst/>
            <a:cxnLst/>
            <a:rect l="l" t="t" r="r" b="b"/>
            <a:pathLst>
              <a:path w="1753870" h="5080">
                <a:moveTo>
                  <a:pt x="0" y="5079"/>
                </a:moveTo>
                <a:lnTo>
                  <a:pt x="1753870" y="5079"/>
                </a:lnTo>
                <a:lnTo>
                  <a:pt x="175387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-1270" y="751840"/>
            <a:ext cx="9146540" cy="2280920"/>
            <a:chOff x="-1270" y="751840"/>
            <a:chExt cx="9146540" cy="2280920"/>
          </a:xfrm>
        </p:grpSpPr>
        <p:sp>
          <p:nvSpPr>
            <p:cNvPr id="17" name="object 17"/>
            <p:cNvSpPr/>
            <p:nvPr/>
          </p:nvSpPr>
          <p:spPr>
            <a:xfrm>
              <a:off x="-1270" y="7518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10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8356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91440"/>
                  </a:lnTo>
                  <a:lnTo>
                    <a:pt x="3658870" y="91440"/>
                  </a:lnTo>
                  <a:lnTo>
                    <a:pt x="3658870" y="2540"/>
                  </a:lnTo>
                  <a:lnTo>
                    <a:pt x="5716270" y="2540"/>
                  </a:lnTo>
                  <a:lnTo>
                    <a:pt x="5716270" y="91440"/>
                  </a:lnTo>
                  <a:lnTo>
                    <a:pt x="5868670" y="91440"/>
                  </a:lnTo>
                  <a:lnTo>
                    <a:pt x="5868670" y="2540"/>
                  </a:lnTo>
                  <a:lnTo>
                    <a:pt x="7392670" y="2540"/>
                  </a:lnTo>
                  <a:lnTo>
                    <a:pt x="7392670" y="91440"/>
                  </a:lnTo>
                  <a:lnTo>
                    <a:pt x="9146540" y="91440"/>
                  </a:lnTo>
                  <a:lnTo>
                    <a:pt x="9146540" y="25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12204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20470" y="91440"/>
                  </a:lnTo>
                  <a:lnTo>
                    <a:pt x="1220470" y="0"/>
                  </a:lnTo>
                  <a:close/>
                </a:path>
                <a:path w="9146540" h="91440">
                  <a:moveTo>
                    <a:pt x="3658870" y="0"/>
                  </a:moveTo>
                  <a:lnTo>
                    <a:pt x="3049270" y="0"/>
                  </a:lnTo>
                  <a:lnTo>
                    <a:pt x="3049270" y="91440"/>
                  </a:lnTo>
                  <a:lnTo>
                    <a:pt x="3658870" y="91440"/>
                  </a:lnTo>
                  <a:lnTo>
                    <a:pt x="3658870" y="0"/>
                  </a:lnTo>
                  <a:close/>
                </a:path>
                <a:path w="9146540" h="91440">
                  <a:moveTo>
                    <a:pt x="5868670" y="0"/>
                  </a:moveTo>
                  <a:lnTo>
                    <a:pt x="5716270" y="0"/>
                  </a:lnTo>
                  <a:lnTo>
                    <a:pt x="5716270" y="91440"/>
                  </a:lnTo>
                  <a:lnTo>
                    <a:pt x="5868670" y="91440"/>
                  </a:lnTo>
                  <a:lnTo>
                    <a:pt x="58686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7392670" y="0"/>
                  </a:lnTo>
                  <a:lnTo>
                    <a:pt x="7392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12204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20470" y="91440"/>
                  </a:lnTo>
                  <a:lnTo>
                    <a:pt x="1220470" y="0"/>
                  </a:lnTo>
                  <a:close/>
                </a:path>
                <a:path w="9146540" h="91440">
                  <a:moveTo>
                    <a:pt x="3658870" y="0"/>
                  </a:moveTo>
                  <a:lnTo>
                    <a:pt x="3049270" y="0"/>
                  </a:lnTo>
                  <a:lnTo>
                    <a:pt x="3049270" y="91440"/>
                  </a:lnTo>
                  <a:lnTo>
                    <a:pt x="3658870" y="91440"/>
                  </a:lnTo>
                  <a:lnTo>
                    <a:pt x="3658870" y="0"/>
                  </a:lnTo>
                  <a:close/>
                </a:path>
                <a:path w="9146540" h="91440">
                  <a:moveTo>
                    <a:pt x="5868670" y="0"/>
                  </a:moveTo>
                  <a:lnTo>
                    <a:pt x="5716270" y="0"/>
                  </a:lnTo>
                  <a:lnTo>
                    <a:pt x="5716270" y="91440"/>
                  </a:lnTo>
                  <a:lnTo>
                    <a:pt x="5868670" y="91440"/>
                  </a:lnTo>
                  <a:lnTo>
                    <a:pt x="58686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7392670" y="0"/>
                  </a:lnTo>
                  <a:lnTo>
                    <a:pt x="7392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12204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20470" y="92710"/>
                  </a:lnTo>
                  <a:lnTo>
                    <a:pt x="1220470" y="0"/>
                  </a:lnTo>
                  <a:close/>
                </a:path>
                <a:path w="9146540" h="92709">
                  <a:moveTo>
                    <a:pt x="3658870" y="0"/>
                  </a:moveTo>
                  <a:lnTo>
                    <a:pt x="3049270" y="0"/>
                  </a:lnTo>
                  <a:lnTo>
                    <a:pt x="3049270" y="92710"/>
                  </a:lnTo>
                  <a:lnTo>
                    <a:pt x="3658870" y="92710"/>
                  </a:lnTo>
                  <a:lnTo>
                    <a:pt x="3658870" y="0"/>
                  </a:lnTo>
                  <a:close/>
                </a:path>
                <a:path w="9146540" h="92709">
                  <a:moveTo>
                    <a:pt x="5868670" y="0"/>
                  </a:moveTo>
                  <a:lnTo>
                    <a:pt x="5716270" y="0"/>
                  </a:lnTo>
                  <a:lnTo>
                    <a:pt x="5716270" y="92710"/>
                  </a:lnTo>
                  <a:lnTo>
                    <a:pt x="5868670" y="92710"/>
                  </a:lnTo>
                  <a:lnTo>
                    <a:pt x="58686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7392670" y="0"/>
                  </a:lnTo>
                  <a:lnTo>
                    <a:pt x="73926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1709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12204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20470" y="91440"/>
                  </a:lnTo>
                  <a:lnTo>
                    <a:pt x="1220470" y="0"/>
                  </a:lnTo>
                  <a:close/>
                </a:path>
                <a:path w="9146540" h="91440">
                  <a:moveTo>
                    <a:pt x="3658870" y="0"/>
                  </a:moveTo>
                  <a:lnTo>
                    <a:pt x="3049270" y="0"/>
                  </a:lnTo>
                  <a:lnTo>
                    <a:pt x="3049270" y="91440"/>
                  </a:lnTo>
                  <a:lnTo>
                    <a:pt x="3658870" y="91440"/>
                  </a:lnTo>
                  <a:lnTo>
                    <a:pt x="3658870" y="0"/>
                  </a:lnTo>
                  <a:close/>
                </a:path>
                <a:path w="9146540" h="91440">
                  <a:moveTo>
                    <a:pt x="5868670" y="0"/>
                  </a:moveTo>
                  <a:lnTo>
                    <a:pt x="5716270" y="0"/>
                  </a:lnTo>
                  <a:lnTo>
                    <a:pt x="5716270" y="91440"/>
                  </a:lnTo>
                  <a:lnTo>
                    <a:pt x="5868670" y="91440"/>
                  </a:lnTo>
                  <a:lnTo>
                    <a:pt x="58686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7392670" y="0"/>
                  </a:lnTo>
                  <a:lnTo>
                    <a:pt x="7392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2534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12204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20470" y="92710"/>
                  </a:lnTo>
                  <a:lnTo>
                    <a:pt x="1220470" y="0"/>
                  </a:lnTo>
                  <a:close/>
                </a:path>
                <a:path w="9146540" h="92709">
                  <a:moveTo>
                    <a:pt x="3658870" y="0"/>
                  </a:moveTo>
                  <a:lnTo>
                    <a:pt x="3049270" y="0"/>
                  </a:lnTo>
                  <a:lnTo>
                    <a:pt x="3049270" y="92710"/>
                  </a:lnTo>
                  <a:lnTo>
                    <a:pt x="3658870" y="92710"/>
                  </a:lnTo>
                  <a:lnTo>
                    <a:pt x="36588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5716270" y="0"/>
                  </a:lnTo>
                  <a:lnTo>
                    <a:pt x="5716270" y="41910"/>
                  </a:lnTo>
                  <a:lnTo>
                    <a:pt x="5716270" y="92710"/>
                  </a:lnTo>
                  <a:lnTo>
                    <a:pt x="9146540" y="92710"/>
                  </a:lnTo>
                  <a:lnTo>
                    <a:pt x="9146540" y="419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3373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5716270" y="0"/>
                  </a:lnTo>
                  <a:lnTo>
                    <a:pt x="5716270" y="34290"/>
                  </a:lnTo>
                  <a:lnTo>
                    <a:pt x="3658870" y="34290"/>
                  </a:lnTo>
                  <a:lnTo>
                    <a:pt x="3658870" y="0"/>
                  </a:lnTo>
                  <a:lnTo>
                    <a:pt x="0" y="0"/>
                  </a:lnTo>
                  <a:lnTo>
                    <a:pt x="0" y="3429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342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42113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5049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15887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09042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1742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355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458470" y="0"/>
                  </a:lnTo>
                  <a:lnTo>
                    <a:pt x="458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458470" y="0"/>
                  </a:lnTo>
                  <a:lnTo>
                    <a:pt x="458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12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458470" y="0"/>
                  </a:lnTo>
                  <a:lnTo>
                    <a:pt x="458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5082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12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458470" y="0"/>
                  </a:lnTo>
                  <a:lnTo>
                    <a:pt x="458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12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458470" y="0"/>
                  </a:lnTo>
                  <a:lnTo>
                    <a:pt x="458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26758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12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458470" y="0"/>
                  </a:lnTo>
                  <a:lnTo>
                    <a:pt x="458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458470" y="0"/>
                  </a:lnTo>
                  <a:lnTo>
                    <a:pt x="458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458470" y="0"/>
                  </a:lnTo>
                  <a:lnTo>
                    <a:pt x="458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2927349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12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70" y="45720"/>
                  </a:lnTo>
                  <a:lnTo>
                    <a:pt x="1270" y="0"/>
                  </a:lnTo>
                  <a:close/>
                </a:path>
                <a:path w="9146540" h="45719">
                  <a:moveTo>
                    <a:pt x="9146540" y="0"/>
                  </a:moveTo>
                  <a:lnTo>
                    <a:pt x="458470" y="0"/>
                  </a:lnTo>
                  <a:lnTo>
                    <a:pt x="458470" y="4572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3011169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127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270" y="21590"/>
                  </a:lnTo>
                  <a:lnTo>
                    <a:pt x="1270" y="0"/>
                  </a:lnTo>
                  <a:close/>
                </a:path>
                <a:path w="9146540" h="21589">
                  <a:moveTo>
                    <a:pt x="9146540" y="0"/>
                  </a:moveTo>
                  <a:lnTo>
                    <a:pt x="458470" y="0"/>
                  </a:lnTo>
                  <a:lnTo>
                    <a:pt x="458470" y="21590"/>
                  </a:lnTo>
                  <a:lnTo>
                    <a:pt x="9146540" y="215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-1270" y="3093720"/>
            <a:ext cx="1270" cy="58419"/>
          </a:xfrm>
          <a:custGeom>
            <a:avLst/>
            <a:gdLst/>
            <a:ahLst/>
            <a:cxnLst/>
            <a:rect l="l" t="t" r="r" b="b"/>
            <a:pathLst>
              <a:path w="1270" h="58419">
                <a:moveTo>
                  <a:pt x="0" y="58419"/>
                </a:moveTo>
                <a:lnTo>
                  <a:pt x="1270" y="58419"/>
                </a:lnTo>
                <a:lnTo>
                  <a:pt x="127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3093720"/>
            <a:ext cx="8688070" cy="58419"/>
          </a:xfrm>
          <a:custGeom>
            <a:avLst/>
            <a:gdLst/>
            <a:ahLst/>
            <a:cxnLst/>
            <a:rect l="l" t="t" r="r" b="b"/>
            <a:pathLst>
              <a:path w="8688070" h="58419">
                <a:moveTo>
                  <a:pt x="0" y="58419"/>
                </a:moveTo>
                <a:lnTo>
                  <a:pt x="8688070" y="58419"/>
                </a:lnTo>
                <a:lnTo>
                  <a:pt x="868807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4883150"/>
            <a:ext cx="1270" cy="59690"/>
          </a:xfrm>
          <a:custGeom>
            <a:avLst/>
            <a:gdLst/>
            <a:ahLst/>
            <a:cxnLst/>
            <a:rect l="l" t="t" r="r" b="b"/>
            <a:pathLst>
              <a:path w="1270" h="59689">
                <a:moveTo>
                  <a:pt x="0" y="59689"/>
                </a:moveTo>
                <a:lnTo>
                  <a:pt x="1270" y="59689"/>
                </a:lnTo>
                <a:lnTo>
                  <a:pt x="127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200" y="4883150"/>
            <a:ext cx="8688070" cy="59690"/>
          </a:xfrm>
          <a:custGeom>
            <a:avLst/>
            <a:gdLst/>
            <a:ahLst/>
            <a:cxnLst/>
            <a:rect l="l" t="t" r="r" b="b"/>
            <a:pathLst>
              <a:path w="8688070" h="59689">
                <a:moveTo>
                  <a:pt x="0" y="59689"/>
                </a:moveTo>
                <a:lnTo>
                  <a:pt x="8688070" y="59689"/>
                </a:lnTo>
                <a:lnTo>
                  <a:pt x="8688070" y="0"/>
                </a:lnTo>
                <a:lnTo>
                  <a:pt x="0" y="0"/>
                </a:lnTo>
                <a:lnTo>
                  <a:pt x="0" y="59689"/>
                </a:lnTo>
                <a:close/>
              </a:path>
            </a:pathLst>
          </a:custGeom>
          <a:solidFill>
            <a:srgbClr val="0020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4935220"/>
            <a:ext cx="1270" cy="91440"/>
          </a:xfrm>
          <a:custGeom>
            <a:avLst/>
            <a:gdLst/>
            <a:ahLst/>
            <a:cxnLst/>
            <a:rect l="l" t="t" r="r" b="b"/>
            <a:pathLst>
              <a:path w="1270" h="91439">
                <a:moveTo>
                  <a:pt x="0" y="91439"/>
                </a:moveTo>
                <a:lnTo>
                  <a:pt x="1270" y="91439"/>
                </a:lnTo>
                <a:lnTo>
                  <a:pt x="127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7200" y="4935220"/>
            <a:ext cx="8688070" cy="91440"/>
          </a:xfrm>
          <a:custGeom>
            <a:avLst/>
            <a:gdLst/>
            <a:ahLst/>
            <a:cxnLst/>
            <a:rect l="l" t="t" r="r" b="b"/>
            <a:pathLst>
              <a:path w="8688070" h="91439">
                <a:moveTo>
                  <a:pt x="0" y="91439"/>
                </a:moveTo>
                <a:lnTo>
                  <a:pt x="8688070" y="91439"/>
                </a:lnTo>
                <a:lnTo>
                  <a:pt x="868807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501777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92709"/>
                </a:moveTo>
                <a:lnTo>
                  <a:pt x="1270" y="92709"/>
                </a:lnTo>
                <a:lnTo>
                  <a:pt x="12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200" y="5017770"/>
            <a:ext cx="8688070" cy="92710"/>
          </a:xfrm>
          <a:custGeom>
            <a:avLst/>
            <a:gdLst/>
            <a:ahLst/>
            <a:cxnLst/>
            <a:rect l="l" t="t" r="r" b="b"/>
            <a:pathLst>
              <a:path w="8688070" h="92710">
                <a:moveTo>
                  <a:pt x="0" y="92709"/>
                </a:moveTo>
                <a:lnTo>
                  <a:pt x="8688070" y="92709"/>
                </a:lnTo>
                <a:lnTo>
                  <a:pt x="86880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1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270" y="5181600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0" y="12700"/>
                </a:moveTo>
                <a:lnTo>
                  <a:pt x="1270" y="12700"/>
                </a:lnTo>
                <a:lnTo>
                  <a:pt x="12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200" y="5181600"/>
            <a:ext cx="5715000" cy="12700"/>
          </a:xfrm>
          <a:custGeom>
            <a:avLst/>
            <a:gdLst/>
            <a:ahLst/>
            <a:cxnLst/>
            <a:rect l="l" t="t" r="r" b="b"/>
            <a:pathLst>
              <a:path w="5715000" h="12700">
                <a:moveTo>
                  <a:pt x="0" y="12700"/>
                </a:moveTo>
                <a:lnTo>
                  <a:pt x="5715000" y="12700"/>
                </a:lnTo>
                <a:lnTo>
                  <a:pt x="5715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53400" y="5181600"/>
            <a:ext cx="991869" cy="12700"/>
          </a:xfrm>
          <a:custGeom>
            <a:avLst/>
            <a:gdLst/>
            <a:ahLst/>
            <a:cxnLst/>
            <a:rect l="l" t="t" r="r" b="b"/>
            <a:pathLst>
              <a:path w="991870" h="12700">
                <a:moveTo>
                  <a:pt x="0" y="12700"/>
                </a:moveTo>
                <a:lnTo>
                  <a:pt x="991870" y="12700"/>
                </a:lnTo>
                <a:lnTo>
                  <a:pt x="9918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5102859"/>
            <a:ext cx="1270" cy="78740"/>
          </a:xfrm>
          <a:custGeom>
            <a:avLst/>
            <a:gdLst/>
            <a:ahLst/>
            <a:cxnLst/>
            <a:rect l="l" t="t" r="r" b="b"/>
            <a:pathLst>
              <a:path w="1270" h="78739">
                <a:moveTo>
                  <a:pt x="0" y="78739"/>
                </a:moveTo>
                <a:lnTo>
                  <a:pt x="1270" y="78739"/>
                </a:lnTo>
                <a:lnTo>
                  <a:pt x="1270" y="0"/>
                </a:lnTo>
                <a:lnTo>
                  <a:pt x="0" y="0"/>
                </a:lnTo>
                <a:lnTo>
                  <a:pt x="0" y="78739"/>
                </a:lnTo>
                <a:close/>
              </a:path>
            </a:pathLst>
          </a:custGeom>
          <a:solidFill>
            <a:srgbClr val="001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-1270" y="5102859"/>
            <a:ext cx="9146540" cy="259079"/>
            <a:chOff x="-1270" y="5102859"/>
            <a:chExt cx="9146540" cy="259079"/>
          </a:xfrm>
        </p:grpSpPr>
        <p:sp>
          <p:nvSpPr>
            <p:cNvPr id="58" name="object 58"/>
            <p:cNvSpPr/>
            <p:nvPr/>
          </p:nvSpPr>
          <p:spPr>
            <a:xfrm>
              <a:off x="457199" y="5102859"/>
              <a:ext cx="8688070" cy="78740"/>
            </a:xfrm>
            <a:custGeom>
              <a:avLst/>
              <a:gdLst/>
              <a:ahLst/>
              <a:cxnLst/>
              <a:rect l="l" t="t" r="r" b="b"/>
              <a:pathLst>
                <a:path w="8688070" h="78739">
                  <a:moveTo>
                    <a:pt x="0" y="78739"/>
                  </a:moveTo>
                  <a:lnTo>
                    <a:pt x="8688070" y="78739"/>
                  </a:lnTo>
                  <a:lnTo>
                    <a:pt x="8688070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592070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92710"/>
                  </a:lnTo>
                  <a:lnTo>
                    <a:pt x="2592070" y="92710"/>
                  </a:lnTo>
                  <a:lnTo>
                    <a:pt x="2592070" y="72390"/>
                  </a:lnTo>
                  <a:lnTo>
                    <a:pt x="2592070" y="0"/>
                  </a:lnTo>
                  <a:close/>
                </a:path>
                <a:path w="9146540" h="92710">
                  <a:moveTo>
                    <a:pt x="6173470" y="0"/>
                  </a:moveTo>
                  <a:lnTo>
                    <a:pt x="4420870" y="0"/>
                  </a:lnTo>
                  <a:lnTo>
                    <a:pt x="4420870" y="92710"/>
                  </a:lnTo>
                  <a:lnTo>
                    <a:pt x="6173470" y="92710"/>
                  </a:lnTo>
                  <a:lnTo>
                    <a:pt x="61734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8154670" y="0"/>
                  </a:lnTo>
                  <a:lnTo>
                    <a:pt x="81546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2592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2592070" y="92710"/>
                  </a:lnTo>
                  <a:lnTo>
                    <a:pt x="2592070" y="0"/>
                  </a:lnTo>
                  <a:close/>
                </a:path>
                <a:path w="9146540" h="92710">
                  <a:moveTo>
                    <a:pt x="6173470" y="0"/>
                  </a:moveTo>
                  <a:lnTo>
                    <a:pt x="4420870" y="0"/>
                  </a:lnTo>
                  <a:lnTo>
                    <a:pt x="4420870" y="92710"/>
                  </a:lnTo>
                  <a:lnTo>
                    <a:pt x="6173470" y="92710"/>
                  </a:lnTo>
                  <a:lnTo>
                    <a:pt x="61734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8154670" y="0"/>
                  </a:lnTo>
                  <a:lnTo>
                    <a:pt x="81546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-1270" y="5353050"/>
            <a:ext cx="2592070" cy="91440"/>
          </a:xfrm>
          <a:custGeom>
            <a:avLst/>
            <a:gdLst/>
            <a:ahLst/>
            <a:cxnLst/>
            <a:rect l="l" t="t" r="r" b="b"/>
            <a:pathLst>
              <a:path w="2592070" h="91439">
                <a:moveTo>
                  <a:pt x="2592070" y="0"/>
                </a:moveTo>
                <a:lnTo>
                  <a:pt x="0" y="0"/>
                </a:lnTo>
                <a:lnTo>
                  <a:pt x="0" y="57150"/>
                </a:lnTo>
                <a:lnTo>
                  <a:pt x="0" y="91440"/>
                </a:lnTo>
                <a:lnTo>
                  <a:pt x="2592070" y="91440"/>
                </a:lnTo>
                <a:lnTo>
                  <a:pt x="2592070" y="57150"/>
                </a:lnTo>
                <a:lnTo>
                  <a:pt x="2592070" y="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19600" y="5353050"/>
            <a:ext cx="1752600" cy="91440"/>
          </a:xfrm>
          <a:custGeom>
            <a:avLst/>
            <a:gdLst/>
            <a:ahLst/>
            <a:cxnLst/>
            <a:rect l="l" t="t" r="r" b="b"/>
            <a:pathLst>
              <a:path w="1752600" h="91439">
                <a:moveTo>
                  <a:pt x="0" y="91440"/>
                </a:moveTo>
                <a:lnTo>
                  <a:pt x="1752600" y="91440"/>
                </a:lnTo>
                <a:lnTo>
                  <a:pt x="175260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53400" y="5353050"/>
            <a:ext cx="991869" cy="91440"/>
          </a:xfrm>
          <a:custGeom>
            <a:avLst/>
            <a:gdLst/>
            <a:ahLst/>
            <a:cxnLst/>
            <a:rect l="l" t="t" r="r" b="b"/>
            <a:pathLst>
              <a:path w="991870" h="91439">
                <a:moveTo>
                  <a:pt x="0" y="91440"/>
                </a:moveTo>
                <a:lnTo>
                  <a:pt x="991870" y="91440"/>
                </a:lnTo>
                <a:lnTo>
                  <a:pt x="99187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270" y="5436870"/>
            <a:ext cx="153670" cy="91440"/>
          </a:xfrm>
          <a:custGeom>
            <a:avLst/>
            <a:gdLst/>
            <a:ahLst/>
            <a:cxnLst/>
            <a:rect l="l" t="t" r="r" b="b"/>
            <a:pathLst>
              <a:path w="153670" h="91439">
                <a:moveTo>
                  <a:pt x="0" y="91439"/>
                </a:moveTo>
                <a:lnTo>
                  <a:pt x="153670" y="91439"/>
                </a:lnTo>
                <a:lnTo>
                  <a:pt x="15367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52600" y="5436870"/>
            <a:ext cx="838200" cy="91440"/>
          </a:xfrm>
          <a:custGeom>
            <a:avLst/>
            <a:gdLst/>
            <a:ahLst/>
            <a:cxnLst/>
            <a:rect l="l" t="t" r="r" b="b"/>
            <a:pathLst>
              <a:path w="838200" h="91439">
                <a:moveTo>
                  <a:pt x="0" y="91439"/>
                </a:moveTo>
                <a:lnTo>
                  <a:pt x="838200" y="91439"/>
                </a:lnTo>
                <a:lnTo>
                  <a:pt x="8382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19600" y="5436870"/>
            <a:ext cx="1752600" cy="91440"/>
          </a:xfrm>
          <a:custGeom>
            <a:avLst/>
            <a:gdLst/>
            <a:ahLst/>
            <a:cxnLst/>
            <a:rect l="l" t="t" r="r" b="b"/>
            <a:pathLst>
              <a:path w="1752600" h="91439">
                <a:moveTo>
                  <a:pt x="0" y="91439"/>
                </a:moveTo>
                <a:lnTo>
                  <a:pt x="1752600" y="91439"/>
                </a:lnTo>
                <a:lnTo>
                  <a:pt x="175260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53400" y="5436870"/>
            <a:ext cx="991869" cy="91440"/>
          </a:xfrm>
          <a:custGeom>
            <a:avLst/>
            <a:gdLst/>
            <a:ahLst/>
            <a:cxnLst/>
            <a:rect l="l" t="t" r="r" b="b"/>
            <a:pathLst>
              <a:path w="991870" h="91439">
                <a:moveTo>
                  <a:pt x="0" y="91439"/>
                </a:moveTo>
                <a:lnTo>
                  <a:pt x="991870" y="91439"/>
                </a:lnTo>
                <a:lnTo>
                  <a:pt x="99187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270" y="5520690"/>
            <a:ext cx="153670" cy="91440"/>
          </a:xfrm>
          <a:custGeom>
            <a:avLst/>
            <a:gdLst/>
            <a:ahLst/>
            <a:cxnLst/>
            <a:rect l="l" t="t" r="r" b="b"/>
            <a:pathLst>
              <a:path w="153670" h="91439">
                <a:moveTo>
                  <a:pt x="0" y="91440"/>
                </a:moveTo>
                <a:lnTo>
                  <a:pt x="153670" y="91440"/>
                </a:lnTo>
                <a:lnTo>
                  <a:pt x="15367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52600" y="5520690"/>
            <a:ext cx="838200" cy="91440"/>
          </a:xfrm>
          <a:custGeom>
            <a:avLst/>
            <a:gdLst/>
            <a:ahLst/>
            <a:cxnLst/>
            <a:rect l="l" t="t" r="r" b="b"/>
            <a:pathLst>
              <a:path w="838200" h="91439">
                <a:moveTo>
                  <a:pt x="0" y="91440"/>
                </a:moveTo>
                <a:lnTo>
                  <a:pt x="838200" y="91440"/>
                </a:lnTo>
                <a:lnTo>
                  <a:pt x="83820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19600" y="5520690"/>
            <a:ext cx="1752600" cy="91440"/>
          </a:xfrm>
          <a:custGeom>
            <a:avLst/>
            <a:gdLst/>
            <a:ahLst/>
            <a:cxnLst/>
            <a:rect l="l" t="t" r="r" b="b"/>
            <a:pathLst>
              <a:path w="1752600" h="91439">
                <a:moveTo>
                  <a:pt x="0" y="91440"/>
                </a:moveTo>
                <a:lnTo>
                  <a:pt x="1752600" y="91440"/>
                </a:lnTo>
                <a:lnTo>
                  <a:pt x="175260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53400" y="5520690"/>
            <a:ext cx="991869" cy="91440"/>
          </a:xfrm>
          <a:custGeom>
            <a:avLst/>
            <a:gdLst/>
            <a:ahLst/>
            <a:cxnLst/>
            <a:rect l="l" t="t" r="r" b="b"/>
            <a:pathLst>
              <a:path w="991870" h="91439">
                <a:moveTo>
                  <a:pt x="0" y="91440"/>
                </a:moveTo>
                <a:lnTo>
                  <a:pt x="991870" y="91440"/>
                </a:lnTo>
                <a:lnTo>
                  <a:pt x="99187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-1270" y="5604509"/>
            <a:ext cx="153670" cy="34290"/>
          </a:xfrm>
          <a:custGeom>
            <a:avLst/>
            <a:gdLst/>
            <a:ahLst/>
            <a:cxnLst/>
            <a:rect l="l" t="t" r="r" b="b"/>
            <a:pathLst>
              <a:path w="153670" h="34289">
                <a:moveTo>
                  <a:pt x="0" y="34289"/>
                </a:moveTo>
                <a:lnTo>
                  <a:pt x="153670" y="34289"/>
                </a:lnTo>
                <a:lnTo>
                  <a:pt x="1536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52600" y="5604509"/>
            <a:ext cx="4419600" cy="34290"/>
          </a:xfrm>
          <a:custGeom>
            <a:avLst/>
            <a:gdLst/>
            <a:ahLst/>
            <a:cxnLst/>
            <a:rect l="l" t="t" r="r" b="b"/>
            <a:pathLst>
              <a:path w="4419600" h="34289">
                <a:moveTo>
                  <a:pt x="0" y="34289"/>
                </a:moveTo>
                <a:lnTo>
                  <a:pt x="4419600" y="34289"/>
                </a:lnTo>
                <a:lnTo>
                  <a:pt x="441960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53400" y="5604509"/>
            <a:ext cx="991869" cy="34290"/>
          </a:xfrm>
          <a:custGeom>
            <a:avLst/>
            <a:gdLst/>
            <a:ahLst/>
            <a:cxnLst/>
            <a:rect l="l" t="t" r="r" b="b"/>
            <a:pathLst>
              <a:path w="991870" h="34289">
                <a:moveTo>
                  <a:pt x="0" y="34289"/>
                </a:moveTo>
                <a:lnTo>
                  <a:pt x="991870" y="34289"/>
                </a:lnTo>
                <a:lnTo>
                  <a:pt x="9918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-1270" y="5638800"/>
            <a:ext cx="153670" cy="57150"/>
          </a:xfrm>
          <a:custGeom>
            <a:avLst/>
            <a:gdLst/>
            <a:ahLst/>
            <a:cxnLst/>
            <a:rect l="l" t="t" r="r" b="b"/>
            <a:pathLst>
              <a:path w="153670" h="57150">
                <a:moveTo>
                  <a:pt x="0" y="57150"/>
                </a:moveTo>
                <a:lnTo>
                  <a:pt x="153670" y="57150"/>
                </a:lnTo>
                <a:lnTo>
                  <a:pt x="15367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52600" y="5638800"/>
            <a:ext cx="7392670" cy="57150"/>
          </a:xfrm>
          <a:custGeom>
            <a:avLst/>
            <a:gdLst/>
            <a:ahLst/>
            <a:cxnLst/>
            <a:rect l="l" t="t" r="r" b="b"/>
            <a:pathLst>
              <a:path w="7392670" h="57150">
                <a:moveTo>
                  <a:pt x="0" y="57150"/>
                </a:moveTo>
                <a:lnTo>
                  <a:pt x="7392670" y="57150"/>
                </a:lnTo>
                <a:lnTo>
                  <a:pt x="739267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-1270" y="5687059"/>
            <a:ext cx="153670" cy="92710"/>
          </a:xfrm>
          <a:custGeom>
            <a:avLst/>
            <a:gdLst/>
            <a:ahLst/>
            <a:cxnLst/>
            <a:rect l="l" t="t" r="r" b="b"/>
            <a:pathLst>
              <a:path w="153670" h="92710">
                <a:moveTo>
                  <a:pt x="0" y="92709"/>
                </a:moveTo>
                <a:lnTo>
                  <a:pt x="153670" y="92709"/>
                </a:lnTo>
                <a:lnTo>
                  <a:pt x="1536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52600" y="5687059"/>
            <a:ext cx="7392670" cy="92710"/>
          </a:xfrm>
          <a:custGeom>
            <a:avLst/>
            <a:gdLst/>
            <a:ahLst/>
            <a:cxnLst/>
            <a:rect l="l" t="t" r="r" b="b"/>
            <a:pathLst>
              <a:path w="7392670" h="92710">
                <a:moveTo>
                  <a:pt x="0" y="92709"/>
                </a:moveTo>
                <a:lnTo>
                  <a:pt x="7392670" y="92709"/>
                </a:lnTo>
                <a:lnTo>
                  <a:pt x="73926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001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-1270" y="5772150"/>
            <a:ext cx="153670" cy="91440"/>
          </a:xfrm>
          <a:custGeom>
            <a:avLst/>
            <a:gdLst/>
            <a:ahLst/>
            <a:cxnLst/>
            <a:rect l="l" t="t" r="r" b="b"/>
            <a:pathLst>
              <a:path w="153670" h="91439">
                <a:moveTo>
                  <a:pt x="0" y="91440"/>
                </a:moveTo>
                <a:lnTo>
                  <a:pt x="153670" y="91440"/>
                </a:lnTo>
                <a:lnTo>
                  <a:pt x="15367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1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-1270" y="5772150"/>
            <a:ext cx="9146540" cy="1085850"/>
            <a:chOff x="-1270" y="5772150"/>
            <a:chExt cx="9146540" cy="1085850"/>
          </a:xfrm>
        </p:grpSpPr>
        <p:sp>
          <p:nvSpPr>
            <p:cNvPr id="81" name="object 81"/>
            <p:cNvSpPr/>
            <p:nvPr/>
          </p:nvSpPr>
          <p:spPr>
            <a:xfrm>
              <a:off x="1752600" y="5772150"/>
              <a:ext cx="7392670" cy="91440"/>
            </a:xfrm>
            <a:custGeom>
              <a:avLst/>
              <a:gdLst/>
              <a:ahLst/>
              <a:cxnLst/>
              <a:rect l="l" t="t" r="r" b="b"/>
              <a:pathLst>
                <a:path w="7392670" h="91439">
                  <a:moveTo>
                    <a:pt x="0" y="91440"/>
                  </a:moveTo>
                  <a:lnTo>
                    <a:pt x="7392670" y="91440"/>
                  </a:lnTo>
                  <a:lnTo>
                    <a:pt x="739267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8546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127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9385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60223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61061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65239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669163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-1270" y="4883150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0" y="6350"/>
                </a:moveTo>
                <a:lnTo>
                  <a:pt x="1270" y="6350"/>
                </a:lnTo>
                <a:lnTo>
                  <a:pt x="12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7200" y="4883150"/>
            <a:ext cx="8688070" cy="6350"/>
          </a:xfrm>
          <a:custGeom>
            <a:avLst/>
            <a:gdLst/>
            <a:ahLst/>
            <a:cxnLst/>
            <a:rect l="l" t="t" r="r" b="b"/>
            <a:pathLst>
              <a:path w="8688070" h="6350">
                <a:moveTo>
                  <a:pt x="0" y="6350"/>
                </a:moveTo>
                <a:lnTo>
                  <a:pt x="8688070" y="6350"/>
                </a:lnTo>
                <a:lnTo>
                  <a:pt x="86880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-1270" y="4888229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40"/>
                </a:moveTo>
                <a:lnTo>
                  <a:pt x="1270" y="15240"/>
                </a:lnTo>
                <a:lnTo>
                  <a:pt x="127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7200" y="4888229"/>
            <a:ext cx="8688070" cy="15240"/>
          </a:xfrm>
          <a:custGeom>
            <a:avLst/>
            <a:gdLst/>
            <a:ahLst/>
            <a:cxnLst/>
            <a:rect l="l" t="t" r="r" b="b"/>
            <a:pathLst>
              <a:path w="8688070" h="15239">
                <a:moveTo>
                  <a:pt x="0" y="15240"/>
                </a:moveTo>
                <a:lnTo>
                  <a:pt x="8688070" y="15240"/>
                </a:lnTo>
                <a:lnTo>
                  <a:pt x="868807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-1270" y="490220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7200" y="490220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-1270" y="491490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7200" y="491490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3C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-1270" y="492760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200" y="492760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-1270" y="494030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7200" y="494030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1C7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-1270" y="4953000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1270" y="15239"/>
                </a:lnTo>
                <a:lnTo>
                  <a:pt x="12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7200" y="4953000"/>
            <a:ext cx="8688070" cy="15240"/>
          </a:xfrm>
          <a:custGeom>
            <a:avLst/>
            <a:gdLst/>
            <a:ahLst/>
            <a:cxnLst/>
            <a:rect l="l" t="t" r="r" b="b"/>
            <a:pathLst>
              <a:path w="8688070" h="15239">
                <a:moveTo>
                  <a:pt x="0" y="15239"/>
                </a:moveTo>
                <a:lnTo>
                  <a:pt x="8688070" y="15239"/>
                </a:lnTo>
                <a:lnTo>
                  <a:pt x="86880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31C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-1270" y="496697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7200" y="496697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-1270" y="497967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7200" y="497967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-1270" y="499237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7200" y="499237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30C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-1270" y="500507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7200" y="500507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FC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-1270" y="5017770"/>
            <a:ext cx="1270" cy="15240"/>
          </a:xfrm>
          <a:custGeom>
            <a:avLst/>
            <a:gdLst/>
            <a:ahLst/>
            <a:cxnLst/>
            <a:rect l="l" t="t" r="r" b="b"/>
            <a:pathLst>
              <a:path w="1270" h="15239">
                <a:moveTo>
                  <a:pt x="0" y="15239"/>
                </a:moveTo>
                <a:lnTo>
                  <a:pt x="1270" y="15239"/>
                </a:lnTo>
                <a:lnTo>
                  <a:pt x="12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7200" y="5017770"/>
            <a:ext cx="8688070" cy="15240"/>
          </a:xfrm>
          <a:custGeom>
            <a:avLst/>
            <a:gdLst/>
            <a:ahLst/>
            <a:cxnLst/>
            <a:rect l="l" t="t" r="r" b="b"/>
            <a:pathLst>
              <a:path w="8688070" h="15239">
                <a:moveTo>
                  <a:pt x="0" y="15239"/>
                </a:moveTo>
                <a:lnTo>
                  <a:pt x="8688070" y="15239"/>
                </a:lnTo>
                <a:lnTo>
                  <a:pt x="86880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FC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-1270" y="50317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7200" y="503174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70"/>
                </a:moveTo>
                <a:lnTo>
                  <a:pt x="8688070" y="13970"/>
                </a:lnTo>
                <a:lnTo>
                  <a:pt x="8688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FC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-1270" y="50444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7200" y="504444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70"/>
                </a:moveTo>
                <a:lnTo>
                  <a:pt x="8688070" y="13970"/>
                </a:lnTo>
                <a:lnTo>
                  <a:pt x="8688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-1270" y="50571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7200" y="505714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70"/>
                </a:moveTo>
                <a:lnTo>
                  <a:pt x="8688070" y="13970"/>
                </a:lnTo>
                <a:lnTo>
                  <a:pt x="8688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-1270" y="506984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7200" y="5069840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70"/>
                </a:moveTo>
                <a:lnTo>
                  <a:pt x="8688070" y="13970"/>
                </a:lnTo>
                <a:lnTo>
                  <a:pt x="8688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EB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-1270" y="50838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7200" y="508380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-1270" y="50965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7200" y="509650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-1270" y="51092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7200" y="510920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DBA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-1270" y="51219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7200" y="512190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-1270" y="513460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7200" y="513460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69"/>
                </a:moveTo>
                <a:lnTo>
                  <a:pt x="8688070" y="13969"/>
                </a:lnTo>
                <a:lnTo>
                  <a:pt x="8688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CB8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-1270" y="514857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7200" y="514857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70"/>
                </a:moveTo>
                <a:lnTo>
                  <a:pt x="8688070" y="13970"/>
                </a:lnTo>
                <a:lnTo>
                  <a:pt x="8688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CB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-1270" y="516127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7200" y="5161279"/>
            <a:ext cx="8688070" cy="13970"/>
          </a:xfrm>
          <a:custGeom>
            <a:avLst/>
            <a:gdLst/>
            <a:ahLst/>
            <a:cxnLst/>
            <a:rect l="l" t="t" r="r" b="b"/>
            <a:pathLst>
              <a:path w="8688070" h="13970">
                <a:moveTo>
                  <a:pt x="0" y="13970"/>
                </a:moveTo>
                <a:lnTo>
                  <a:pt x="8688070" y="13970"/>
                </a:lnTo>
                <a:lnTo>
                  <a:pt x="8688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-1270" y="5181600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0" y="6350"/>
                </a:moveTo>
                <a:lnTo>
                  <a:pt x="1270" y="6350"/>
                </a:lnTo>
                <a:lnTo>
                  <a:pt x="12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7200" y="5181600"/>
            <a:ext cx="5715000" cy="6350"/>
          </a:xfrm>
          <a:custGeom>
            <a:avLst/>
            <a:gdLst/>
            <a:ahLst/>
            <a:cxnLst/>
            <a:rect l="l" t="t" r="r" b="b"/>
            <a:pathLst>
              <a:path w="5715000" h="6350">
                <a:moveTo>
                  <a:pt x="0" y="6350"/>
                </a:moveTo>
                <a:lnTo>
                  <a:pt x="5715000" y="6350"/>
                </a:lnTo>
                <a:lnTo>
                  <a:pt x="571500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53400" y="5181600"/>
            <a:ext cx="991869" cy="6350"/>
          </a:xfrm>
          <a:custGeom>
            <a:avLst/>
            <a:gdLst/>
            <a:ahLst/>
            <a:cxnLst/>
            <a:rect l="l" t="t" r="r" b="b"/>
            <a:pathLst>
              <a:path w="991870" h="6350">
                <a:moveTo>
                  <a:pt x="0" y="6350"/>
                </a:moveTo>
                <a:lnTo>
                  <a:pt x="991870" y="6350"/>
                </a:lnTo>
                <a:lnTo>
                  <a:pt x="99187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-1270" y="5173979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20">
                <a:moveTo>
                  <a:pt x="0" y="7620"/>
                </a:moveTo>
                <a:lnTo>
                  <a:pt x="1270" y="7620"/>
                </a:lnTo>
                <a:lnTo>
                  <a:pt x="127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7200" y="5173979"/>
            <a:ext cx="8688070" cy="7620"/>
          </a:xfrm>
          <a:custGeom>
            <a:avLst/>
            <a:gdLst/>
            <a:ahLst/>
            <a:cxnLst/>
            <a:rect l="l" t="t" r="r" b="b"/>
            <a:pathLst>
              <a:path w="8688070" h="7620">
                <a:moveTo>
                  <a:pt x="0" y="7620"/>
                </a:moveTo>
                <a:lnTo>
                  <a:pt x="8688070" y="7620"/>
                </a:lnTo>
                <a:lnTo>
                  <a:pt x="868807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2BB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-1270" y="518667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7200" y="5186679"/>
            <a:ext cx="2133600" cy="13970"/>
          </a:xfrm>
          <a:custGeom>
            <a:avLst/>
            <a:gdLst/>
            <a:ahLst/>
            <a:cxnLst/>
            <a:rect l="l" t="t" r="r" b="b"/>
            <a:pathLst>
              <a:path w="2133600" h="13970">
                <a:moveTo>
                  <a:pt x="0" y="13970"/>
                </a:moveTo>
                <a:lnTo>
                  <a:pt x="2133600" y="13970"/>
                </a:lnTo>
                <a:lnTo>
                  <a:pt x="2133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19600" y="518667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53400" y="518667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BB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-1270" y="5199379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70"/>
                </a:moveTo>
                <a:lnTo>
                  <a:pt x="1270" y="13970"/>
                </a:lnTo>
                <a:lnTo>
                  <a:pt x="12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7200" y="5199379"/>
            <a:ext cx="2133600" cy="13970"/>
          </a:xfrm>
          <a:custGeom>
            <a:avLst/>
            <a:gdLst/>
            <a:ahLst/>
            <a:cxnLst/>
            <a:rect l="l" t="t" r="r" b="b"/>
            <a:pathLst>
              <a:path w="2133600" h="13970">
                <a:moveTo>
                  <a:pt x="0" y="13970"/>
                </a:moveTo>
                <a:lnTo>
                  <a:pt x="2133600" y="13970"/>
                </a:lnTo>
                <a:lnTo>
                  <a:pt x="2133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19600" y="519937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153400" y="519937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AB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-1270" y="521335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7200" y="5213350"/>
            <a:ext cx="2133600" cy="13970"/>
          </a:xfrm>
          <a:custGeom>
            <a:avLst/>
            <a:gdLst/>
            <a:ahLst/>
            <a:cxnLst/>
            <a:rect l="l" t="t" r="r" b="b"/>
            <a:pathLst>
              <a:path w="2133600" h="13970">
                <a:moveTo>
                  <a:pt x="0" y="13969"/>
                </a:moveTo>
                <a:lnTo>
                  <a:pt x="2133600" y="13969"/>
                </a:lnTo>
                <a:lnTo>
                  <a:pt x="2133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19600" y="521335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53400" y="521335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-1270" y="522605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7200" y="5226050"/>
            <a:ext cx="2133600" cy="13970"/>
          </a:xfrm>
          <a:custGeom>
            <a:avLst/>
            <a:gdLst/>
            <a:ahLst/>
            <a:cxnLst/>
            <a:rect l="l" t="t" r="r" b="b"/>
            <a:pathLst>
              <a:path w="2133600" h="13970">
                <a:moveTo>
                  <a:pt x="0" y="13969"/>
                </a:moveTo>
                <a:lnTo>
                  <a:pt x="2133600" y="13969"/>
                </a:lnTo>
                <a:lnTo>
                  <a:pt x="2133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19600" y="522605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53400" y="522605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AB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-1270" y="5238750"/>
            <a:ext cx="1270" cy="13970"/>
          </a:xfrm>
          <a:custGeom>
            <a:avLst/>
            <a:gdLst/>
            <a:ahLst/>
            <a:cxnLst/>
            <a:rect l="l" t="t" r="r" b="b"/>
            <a:pathLst>
              <a:path w="1270" h="13970">
                <a:moveTo>
                  <a:pt x="0" y="13969"/>
                </a:moveTo>
                <a:lnTo>
                  <a:pt x="1270" y="13969"/>
                </a:lnTo>
                <a:lnTo>
                  <a:pt x="12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7200" y="5238750"/>
            <a:ext cx="2133600" cy="13970"/>
          </a:xfrm>
          <a:custGeom>
            <a:avLst/>
            <a:gdLst/>
            <a:ahLst/>
            <a:cxnLst/>
            <a:rect l="l" t="t" r="r" b="b"/>
            <a:pathLst>
              <a:path w="2133600" h="13970">
                <a:moveTo>
                  <a:pt x="0" y="13969"/>
                </a:moveTo>
                <a:lnTo>
                  <a:pt x="2133600" y="13969"/>
                </a:lnTo>
                <a:lnTo>
                  <a:pt x="2133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19600" y="523875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53400" y="523875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B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-1270" y="525145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2592070" y="0"/>
                </a:move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2592070" y="13970"/>
                </a:lnTo>
                <a:lnTo>
                  <a:pt x="2592070" y="6350"/>
                </a:lnTo>
                <a:lnTo>
                  <a:pt x="2592070" y="0"/>
                </a:lnTo>
                <a:close/>
              </a:path>
            </a:pathLst>
          </a:custGeom>
          <a:solidFill>
            <a:srgbClr val="29A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19600" y="525145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A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53400" y="525145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A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-1270" y="526415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69"/>
                </a:moveTo>
                <a:lnTo>
                  <a:pt x="2592070" y="13969"/>
                </a:lnTo>
                <a:lnTo>
                  <a:pt x="2592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19600" y="526415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153400" y="526415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9A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-1270" y="527812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69"/>
                </a:moveTo>
                <a:lnTo>
                  <a:pt x="2592070" y="13969"/>
                </a:lnTo>
                <a:lnTo>
                  <a:pt x="2592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19600" y="527812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153400" y="527812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-1270" y="529082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69"/>
                </a:moveTo>
                <a:lnTo>
                  <a:pt x="2592070" y="13969"/>
                </a:lnTo>
                <a:lnTo>
                  <a:pt x="2592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19600" y="529082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153400" y="529082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-1270" y="530352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69"/>
                </a:moveTo>
                <a:lnTo>
                  <a:pt x="2592070" y="13969"/>
                </a:lnTo>
                <a:lnTo>
                  <a:pt x="2592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19600" y="530352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53400" y="530352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8A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-1270" y="531622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69"/>
                </a:moveTo>
                <a:lnTo>
                  <a:pt x="2592070" y="13969"/>
                </a:lnTo>
                <a:lnTo>
                  <a:pt x="2592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19600" y="531622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153400" y="531622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-1270" y="532892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69"/>
                </a:moveTo>
                <a:lnTo>
                  <a:pt x="2592070" y="13969"/>
                </a:lnTo>
                <a:lnTo>
                  <a:pt x="25920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419600" y="532892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153400" y="532892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7A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-1270" y="534289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70"/>
                </a:moveTo>
                <a:lnTo>
                  <a:pt x="2592070" y="13970"/>
                </a:lnTo>
                <a:lnTo>
                  <a:pt x="2592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7A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19600" y="534289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7A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153400" y="534289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7A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-1270" y="535559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70"/>
                </a:moveTo>
                <a:lnTo>
                  <a:pt x="2592070" y="13970"/>
                </a:lnTo>
                <a:lnTo>
                  <a:pt x="2592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19600" y="535559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153400" y="535559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7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-1270" y="536829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70"/>
                </a:moveTo>
                <a:lnTo>
                  <a:pt x="2592070" y="13970"/>
                </a:lnTo>
                <a:lnTo>
                  <a:pt x="2592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19600" y="536829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153400" y="536829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-1270" y="538099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70"/>
                </a:moveTo>
                <a:lnTo>
                  <a:pt x="2592070" y="13970"/>
                </a:lnTo>
                <a:lnTo>
                  <a:pt x="2592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19600" y="538099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153400" y="538099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6A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-1270" y="5393690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0" y="13970"/>
                </a:moveTo>
                <a:lnTo>
                  <a:pt x="2592070" y="13970"/>
                </a:lnTo>
                <a:lnTo>
                  <a:pt x="25920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19600" y="539369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53400" y="539369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5A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-1270" y="5407659"/>
            <a:ext cx="2592070" cy="13970"/>
          </a:xfrm>
          <a:custGeom>
            <a:avLst/>
            <a:gdLst/>
            <a:ahLst/>
            <a:cxnLst/>
            <a:rect l="l" t="t" r="r" b="b"/>
            <a:pathLst>
              <a:path w="2592070" h="13970">
                <a:moveTo>
                  <a:pt x="2592070" y="0"/>
                </a:moveTo>
                <a:lnTo>
                  <a:pt x="0" y="0"/>
                </a:lnTo>
                <a:lnTo>
                  <a:pt x="0" y="2540"/>
                </a:lnTo>
                <a:lnTo>
                  <a:pt x="0" y="13970"/>
                </a:lnTo>
                <a:lnTo>
                  <a:pt x="2592070" y="13970"/>
                </a:lnTo>
                <a:lnTo>
                  <a:pt x="2592070" y="2540"/>
                </a:lnTo>
                <a:lnTo>
                  <a:pt x="2592070" y="0"/>
                </a:lnTo>
                <a:close/>
              </a:path>
            </a:pathLst>
          </a:custGeom>
          <a:solidFill>
            <a:srgbClr val="25A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19600" y="540765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153400" y="540765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-1270" y="542035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752600" y="542035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19600" y="542035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153400" y="542035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5A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-1270" y="543305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52600" y="543305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19600" y="543305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153400" y="543305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-1270" y="544575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52600" y="544575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419600" y="544575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53400" y="544575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4A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-1270" y="5458459"/>
            <a:ext cx="153670" cy="15240"/>
          </a:xfrm>
          <a:custGeom>
            <a:avLst/>
            <a:gdLst/>
            <a:ahLst/>
            <a:cxnLst/>
            <a:rect l="l" t="t" r="r" b="b"/>
            <a:pathLst>
              <a:path w="153670" h="15239">
                <a:moveTo>
                  <a:pt x="0" y="15239"/>
                </a:moveTo>
                <a:lnTo>
                  <a:pt x="153670" y="15239"/>
                </a:lnTo>
                <a:lnTo>
                  <a:pt x="1536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752600" y="5458459"/>
            <a:ext cx="838200" cy="15240"/>
          </a:xfrm>
          <a:custGeom>
            <a:avLst/>
            <a:gdLst/>
            <a:ahLst/>
            <a:cxnLst/>
            <a:rect l="l" t="t" r="r" b="b"/>
            <a:pathLst>
              <a:path w="838200" h="15239">
                <a:moveTo>
                  <a:pt x="0" y="15239"/>
                </a:moveTo>
                <a:lnTo>
                  <a:pt x="838200" y="15239"/>
                </a:lnTo>
                <a:lnTo>
                  <a:pt x="8382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19600" y="5458459"/>
            <a:ext cx="1752600" cy="15240"/>
          </a:xfrm>
          <a:custGeom>
            <a:avLst/>
            <a:gdLst/>
            <a:ahLst/>
            <a:cxnLst/>
            <a:rect l="l" t="t" r="r" b="b"/>
            <a:pathLst>
              <a:path w="1752600" h="15239">
                <a:moveTo>
                  <a:pt x="0" y="15239"/>
                </a:moveTo>
                <a:lnTo>
                  <a:pt x="1752600" y="15239"/>
                </a:lnTo>
                <a:lnTo>
                  <a:pt x="175260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153400" y="5458459"/>
            <a:ext cx="991869" cy="15240"/>
          </a:xfrm>
          <a:custGeom>
            <a:avLst/>
            <a:gdLst/>
            <a:ahLst/>
            <a:cxnLst/>
            <a:rect l="l" t="t" r="r" b="b"/>
            <a:pathLst>
              <a:path w="991870" h="15239">
                <a:moveTo>
                  <a:pt x="0" y="15239"/>
                </a:moveTo>
                <a:lnTo>
                  <a:pt x="991870" y="15239"/>
                </a:lnTo>
                <a:lnTo>
                  <a:pt x="99187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249F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-1270" y="547242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752600" y="547242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70"/>
                </a:moveTo>
                <a:lnTo>
                  <a:pt x="838200" y="13970"/>
                </a:lnTo>
                <a:lnTo>
                  <a:pt x="8382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19600" y="547242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53400" y="547242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-1270" y="548512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752600" y="548512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70"/>
                </a:moveTo>
                <a:lnTo>
                  <a:pt x="838200" y="13970"/>
                </a:lnTo>
                <a:lnTo>
                  <a:pt x="8382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419600" y="548512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53400" y="548512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-1270" y="549782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52600" y="549782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70"/>
                </a:moveTo>
                <a:lnTo>
                  <a:pt x="838200" y="13970"/>
                </a:lnTo>
                <a:lnTo>
                  <a:pt x="8382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419600" y="549782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53400" y="549782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3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-1270" y="551052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752600" y="5510529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70"/>
                </a:moveTo>
                <a:lnTo>
                  <a:pt x="838200" y="13970"/>
                </a:lnTo>
                <a:lnTo>
                  <a:pt x="8382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419600" y="5510529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70"/>
                </a:moveTo>
                <a:lnTo>
                  <a:pt x="1752600" y="13970"/>
                </a:lnTo>
                <a:lnTo>
                  <a:pt x="17526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153400" y="5510529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70"/>
                </a:moveTo>
                <a:lnTo>
                  <a:pt x="991870" y="13970"/>
                </a:lnTo>
                <a:lnTo>
                  <a:pt x="9918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229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-1270" y="5523229"/>
            <a:ext cx="153670" cy="15240"/>
          </a:xfrm>
          <a:custGeom>
            <a:avLst/>
            <a:gdLst/>
            <a:ahLst/>
            <a:cxnLst/>
            <a:rect l="l" t="t" r="r" b="b"/>
            <a:pathLst>
              <a:path w="153670" h="15239">
                <a:moveTo>
                  <a:pt x="0" y="15240"/>
                </a:moveTo>
                <a:lnTo>
                  <a:pt x="153670" y="15240"/>
                </a:lnTo>
                <a:lnTo>
                  <a:pt x="15367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752600" y="5523229"/>
            <a:ext cx="838200" cy="15240"/>
          </a:xfrm>
          <a:custGeom>
            <a:avLst/>
            <a:gdLst/>
            <a:ahLst/>
            <a:cxnLst/>
            <a:rect l="l" t="t" r="r" b="b"/>
            <a:pathLst>
              <a:path w="838200" h="15239">
                <a:moveTo>
                  <a:pt x="0" y="15240"/>
                </a:moveTo>
                <a:lnTo>
                  <a:pt x="838200" y="15240"/>
                </a:lnTo>
                <a:lnTo>
                  <a:pt x="8382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19600" y="5523229"/>
            <a:ext cx="1752600" cy="15240"/>
          </a:xfrm>
          <a:custGeom>
            <a:avLst/>
            <a:gdLst/>
            <a:ahLst/>
            <a:cxnLst/>
            <a:rect l="l" t="t" r="r" b="b"/>
            <a:pathLst>
              <a:path w="1752600" h="15239">
                <a:moveTo>
                  <a:pt x="0" y="15240"/>
                </a:moveTo>
                <a:lnTo>
                  <a:pt x="1752600" y="15240"/>
                </a:lnTo>
                <a:lnTo>
                  <a:pt x="17526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53400" y="5523229"/>
            <a:ext cx="991869" cy="15240"/>
          </a:xfrm>
          <a:custGeom>
            <a:avLst/>
            <a:gdLst/>
            <a:ahLst/>
            <a:cxnLst/>
            <a:rect l="l" t="t" r="r" b="b"/>
            <a:pathLst>
              <a:path w="991870" h="15239">
                <a:moveTo>
                  <a:pt x="0" y="15240"/>
                </a:moveTo>
                <a:lnTo>
                  <a:pt x="991870" y="15240"/>
                </a:lnTo>
                <a:lnTo>
                  <a:pt x="99187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229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-1270" y="553720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752600" y="553720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19600" y="553720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53400" y="553720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299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-1270" y="554990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52600" y="554990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19600" y="554990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153400" y="554990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-1270" y="556260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752600" y="556260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19600" y="556260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153400" y="556260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-1270" y="557530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752600" y="557530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19600" y="557530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153400" y="557530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19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-1270" y="558927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752600" y="558927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419600" y="558927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153400" y="558927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-1270" y="560197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52600" y="560197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419600" y="560197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153400" y="560197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-1270" y="561467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52600" y="5614670"/>
            <a:ext cx="838200" cy="13970"/>
          </a:xfrm>
          <a:custGeom>
            <a:avLst/>
            <a:gdLst/>
            <a:ahLst/>
            <a:cxnLst/>
            <a:rect l="l" t="t" r="r" b="b"/>
            <a:pathLst>
              <a:path w="838200" h="13970">
                <a:moveTo>
                  <a:pt x="0" y="13969"/>
                </a:moveTo>
                <a:lnTo>
                  <a:pt x="838200" y="13969"/>
                </a:lnTo>
                <a:lnTo>
                  <a:pt x="8382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419600" y="5614670"/>
            <a:ext cx="1752600" cy="13970"/>
          </a:xfrm>
          <a:custGeom>
            <a:avLst/>
            <a:gdLst/>
            <a:ahLst/>
            <a:cxnLst/>
            <a:rect l="l" t="t" r="r" b="b"/>
            <a:pathLst>
              <a:path w="1752600" h="13970">
                <a:moveTo>
                  <a:pt x="0" y="13969"/>
                </a:moveTo>
                <a:lnTo>
                  <a:pt x="1752600" y="13969"/>
                </a:lnTo>
                <a:lnTo>
                  <a:pt x="175260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153400" y="5614670"/>
            <a:ext cx="991869" cy="13970"/>
          </a:xfrm>
          <a:custGeom>
            <a:avLst/>
            <a:gdLst/>
            <a:ahLst/>
            <a:cxnLst/>
            <a:rect l="l" t="t" r="r" b="b"/>
            <a:pathLst>
              <a:path w="991870" h="13970">
                <a:moveTo>
                  <a:pt x="0" y="13969"/>
                </a:moveTo>
                <a:lnTo>
                  <a:pt x="991870" y="13969"/>
                </a:lnTo>
                <a:lnTo>
                  <a:pt x="9918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20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-1270" y="5627370"/>
            <a:ext cx="153670" cy="11430"/>
          </a:xfrm>
          <a:custGeom>
            <a:avLst/>
            <a:gdLst/>
            <a:ahLst/>
            <a:cxnLst/>
            <a:rect l="l" t="t" r="r" b="b"/>
            <a:pathLst>
              <a:path w="153670" h="11429">
                <a:moveTo>
                  <a:pt x="0" y="11429"/>
                </a:moveTo>
                <a:lnTo>
                  <a:pt x="153670" y="11429"/>
                </a:lnTo>
                <a:lnTo>
                  <a:pt x="1536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752600" y="5627370"/>
            <a:ext cx="4419600" cy="11430"/>
          </a:xfrm>
          <a:custGeom>
            <a:avLst/>
            <a:gdLst/>
            <a:ahLst/>
            <a:cxnLst/>
            <a:rect l="l" t="t" r="r" b="b"/>
            <a:pathLst>
              <a:path w="4419600" h="11429">
                <a:moveTo>
                  <a:pt x="0" y="11429"/>
                </a:moveTo>
                <a:lnTo>
                  <a:pt x="4419600" y="11429"/>
                </a:lnTo>
                <a:lnTo>
                  <a:pt x="44196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153400" y="5627370"/>
            <a:ext cx="991869" cy="11430"/>
          </a:xfrm>
          <a:custGeom>
            <a:avLst/>
            <a:gdLst/>
            <a:ahLst/>
            <a:cxnLst/>
            <a:rect l="l" t="t" r="r" b="b"/>
            <a:pathLst>
              <a:path w="991870" h="11429">
                <a:moveTo>
                  <a:pt x="0" y="11429"/>
                </a:moveTo>
                <a:lnTo>
                  <a:pt x="991870" y="11429"/>
                </a:lnTo>
                <a:lnTo>
                  <a:pt x="99187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-1270" y="5638800"/>
            <a:ext cx="153670" cy="2540"/>
          </a:xfrm>
          <a:custGeom>
            <a:avLst/>
            <a:gdLst/>
            <a:ahLst/>
            <a:cxnLst/>
            <a:rect l="l" t="t" r="r" b="b"/>
            <a:pathLst>
              <a:path w="153670" h="2539">
                <a:moveTo>
                  <a:pt x="0" y="2540"/>
                </a:moveTo>
                <a:lnTo>
                  <a:pt x="153670" y="2540"/>
                </a:lnTo>
                <a:lnTo>
                  <a:pt x="153670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752600" y="5638800"/>
            <a:ext cx="7392670" cy="2540"/>
          </a:xfrm>
          <a:custGeom>
            <a:avLst/>
            <a:gdLst/>
            <a:ahLst/>
            <a:cxnLst/>
            <a:rect l="l" t="t" r="r" b="b"/>
            <a:pathLst>
              <a:path w="7392670" h="2539">
                <a:moveTo>
                  <a:pt x="0" y="2540"/>
                </a:moveTo>
                <a:lnTo>
                  <a:pt x="7392670" y="2540"/>
                </a:lnTo>
                <a:lnTo>
                  <a:pt x="7392670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1F9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-1270" y="564007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F9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752600" y="5640070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69"/>
                </a:moveTo>
                <a:lnTo>
                  <a:pt x="7392670" y="13969"/>
                </a:lnTo>
                <a:lnTo>
                  <a:pt x="7392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F91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-1270" y="565404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F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752600" y="5654040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F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-1270" y="566674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8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752600" y="5666740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8F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-1270" y="567944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8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52600" y="5679440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8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-1270" y="569214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8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52600" y="5692140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E8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-1270" y="570484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8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52600" y="5704840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D8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-1270" y="571880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8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52600" y="571880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69"/>
                </a:moveTo>
                <a:lnTo>
                  <a:pt x="7392670" y="13969"/>
                </a:lnTo>
                <a:lnTo>
                  <a:pt x="7392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8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-1270" y="573150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8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52600" y="573150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69"/>
                </a:moveTo>
                <a:lnTo>
                  <a:pt x="7392670" y="13969"/>
                </a:lnTo>
                <a:lnTo>
                  <a:pt x="7392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D8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-1270" y="574420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C8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752600" y="574420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69"/>
                </a:moveTo>
                <a:lnTo>
                  <a:pt x="7392670" y="13969"/>
                </a:lnTo>
                <a:lnTo>
                  <a:pt x="7392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C8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-1270" y="575690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C8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752600" y="575690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69"/>
                </a:moveTo>
                <a:lnTo>
                  <a:pt x="7392670" y="13969"/>
                </a:lnTo>
                <a:lnTo>
                  <a:pt x="7392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C8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-1270" y="576960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C8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752600" y="576960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69"/>
                </a:moveTo>
                <a:lnTo>
                  <a:pt x="7392670" y="13969"/>
                </a:lnTo>
                <a:lnTo>
                  <a:pt x="7392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C8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-1270" y="578357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8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752600" y="578357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8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-1270" y="579627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8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752600" y="579627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8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-1270" y="580897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8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752600" y="580897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B8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-1270" y="582167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A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752600" y="582167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A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-1270" y="5834379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70"/>
                </a:moveTo>
                <a:lnTo>
                  <a:pt x="153670" y="13970"/>
                </a:lnTo>
                <a:lnTo>
                  <a:pt x="153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A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52600" y="5834379"/>
            <a:ext cx="7392670" cy="13970"/>
          </a:xfrm>
          <a:custGeom>
            <a:avLst/>
            <a:gdLst/>
            <a:ahLst/>
            <a:cxnLst/>
            <a:rect l="l" t="t" r="r" b="b"/>
            <a:pathLst>
              <a:path w="7392670" h="13970">
                <a:moveTo>
                  <a:pt x="0" y="13970"/>
                </a:moveTo>
                <a:lnTo>
                  <a:pt x="7392670" y="13970"/>
                </a:lnTo>
                <a:lnTo>
                  <a:pt x="73926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1A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-1270" y="5848350"/>
            <a:ext cx="153670" cy="13970"/>
          </a:xfrm>
          <a:custGeom>
            <a:avLst/>
            <a:gdLst/>
            <a:ahLst/>
            <a:cxnLst/>
            <a:rect l="l" t="t" r="r" b="b"/>
            <a:pathLst>
              <a:path w="153670" h="13970">
                <a:moveTo>
                  <a:pt x="0" y="13969"/>
                </a:moveTo>
                <a:lnTo>
                  <a:pt x="153670" y="13969"/>
                </a:lnTo>
                <a:lnTo>
                  <a:pt x="153670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1A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6" name="object 306"/>
          <p:cNvGrpSpPr/>
          <p:nvPr/>
        </p:nvGrpSpPr>
        <p:grpSpPr>
          <a:xfrm>
            <a:off x="-1270" y="5848350"/>
            <a:ext cx="9146540" cy="1010919"/>
            <a:chOff x="-1270" y="5848350"/>
            <a:chExt cx="9146540" cy="1010919"/>
          </a:xfrm>
        </p:grpSpPr>
        <p:sp>
          <p:nvSpPr>
            <p:cNvPr id="307" name="object 307"/>
            <p:cNvSpPr/>
            <p:nvPr/>
          </p:nvSpPr>
          <p:spPr>
            <a:xfrm>
              <a:off x="1752600" y="5848350"/>
              <a:ext cx="7392670" cy="13970"/>
            </a:xfrm>
            <a:custGeom>
              <a:avLst/>
              <a:gdLst/>
              <a:ahLst/>
              <a:cxnLst/>
              <a:rect l="l" t="t" r="r" b="b"/>
              <a:pathLst>
                <a:path w="7392670" h="13970">
                  <a:moveTo>
                    <a:pt x="0" y="13969"/>
                  </a:moveTo>
                  <a:lnTo>
                    <a:pt x="7392670" y="13969"/>
                  </a:lnTo>
                  <a:lnTo>
                    <a:pt x="7392670" y="0"/>
                  </a:lnTo>
                  <a:lnTo>
                    <a:pt x="0" y="0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-1270" y="586104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63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-1270" y="5951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-1270" y="59639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-1270" y="6055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-1270" y="6068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-1270" y="6080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-1270" y="6093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-1270" y="6107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-1270" y="6120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-1270" y="6132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-1270" y="6145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-1270" y="62242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-1270" y="62369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-1270" y="62496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-1270" y="6289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-1270" y="6301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-1270" y="6314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-1270" y="6327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-1270" y="63398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-1270" y="63538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-1270" y="636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-1270" y="637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-1270" y="639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-1270" y="640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-1270" y="6548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-1270" y="656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-1270" y="657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-1270" y="658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-1270" y="659891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-1270" y="661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-1270" y="662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-1270" y="663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-1270" y="665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-1270" y="67297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-1270" y="674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-1270" y="675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-1270" y="676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-1270" y="678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5" name="object 385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386" name="object 386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8" name="object 388"/>
          <p:cNvGrpSpPr/>
          <p:nvPr/>
        </p:nvGrpSpPr>
        <p:grpSpPr>
          <a:xfrm>
            <a:off x="-1270" y="237490"/>
            <a:ext cx="9146540" cy="4645660"/>
            <a:chOff x="-1270" y="237490"/>
            <a:chExt cx="9146540" cy="4645660"/>
          </a:xfrm>
        </p:grpSpPr>
        <p:sp>
          <p:nvSpPr>
            <p:cNvPr id="389" name="object 389"/>
            <p:cNvSpPr/>
            <p:nvPr/>
          </p:nvSpPr>
          <p:spPr>
            <a:xfrm>
              <a:off x="-1270" y="2374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-1270" y="2959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66040"/>
                  </a:lnTo>
                  <a:lnTo>
                    <a:pt x="2820670" y="66040"/>
                  </a:lnTo>
                  <a:lnTo>
                    <a:pt x="2820670" y="8890"/>
                  </a:lnTo>
                  <a:lnTo>
                    <a:pt x="5106670" y="8890"/>
                  </a:lnTo>
                  <a:lnTo>
                    <a:pt x="5106670" y="66040"/>
                  </a:lnTo>
                  <a:lnTo>
                    <a:pt x="9146540" y="66040"/>
                  </a:lnTo>
                  <a:lnTo>
                    <a:pt x="9146540" y="88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-1270" y="3555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56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5670" y="64770"/>
                  </a:lnTo>
                  <a:lnTo>
                    <a:pt x="915670" y="0"/>
                  </a:lnTo>
                  <a:close/>
                </a:path>
                <a:path w="9146540" h="64770">
                  <a:moveTo>
                    <a:pt x="2820670" y="0"/>
                  </a:moveTo>
                  <a:lnTo>
                    <a:pt x="2515870" y="0"/>
                  </a:lnTo>
                  <a:lnTo>
                    <a:pt x="2515870" y="64770"/>
                  </a:lnTo>
                  <a:lnTo>
                    <a:pt x="2820670" y="64770"/>
                  </a:lnTo>
                  <a:lnTo>
                    <a:pt x="28206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106670" y="0"/>
                  </a:lnTo>
                  <a:lnTo>
                    <a:pt x="5106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-1270" y="41528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56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5670" y="64770"/>
                  </a:lnTo>
                  <a:lnTo>
                    <a:pt x="915670" y="0"/>
                  </a:lnTo>
                  <a:close/>
                </a:path>
                <a:path w="9146540" h="64770">
                  <a:moveTo>
                    <a:pt x="2820670" y="0"/>
                  </a:moveTo>
                  <a:lnTo>
                    <a:pt x="2515870" y="0"/>
                  </a:lnTo>
                  <a:lnTo>
                    <a:pt x="2515870" y="64770"/>
                  </a:lnTo>
                  <a:lnTo>
                    <a:pt x="2820670" y="64770"/>
                  </a:lnTo>
                  <a:lnTo>
                    <a:pt x="28206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106670" y="0"/>
                  </a:lnTo>
                  <a:lnTo>
                    <a:pt x="5106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-1270" y="4749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56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5670" y="64770"/>
                  </a:lnTo>
                  <a:lnTo>
                    <a:pt x="915670" y="0"/>
                  </a:lnTo>
                  <a:close/>
                </a:path>
                <a:path w="9146540" h="64770">
                  <a:moveTo>
                    <a:pt x="2820670" y="0"/>
                  </a:moveTo>
                  <a:lnTo>
                    <a:pt x="2515870" y="0"/>
                  </a:lnTo>
                  <a:lnTo>
                    <a:pt x="2515870" y="64770"/>
                  </a:lnTo>
                  <a:lnTo>
                    <a:pt x="2820670" y="64770"/>
                  </a:lnTo>
                  <a:lnTo>
                    <a:pt x="28206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106670" y="0"/>
                  </a:lnTo>
                  <a:lnTo>
                    <a:pt x="5106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-1270" y="5346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56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5670" y="64770"/>
                  </a:lnTo>
                  <a:lnTo>
                    <a:pt x="915670" y="0"/>
                  </a:lnTo>
                  <a:close/>
                </a:path>
                <a:path w="9146540" h="64770">
                  <a:moveTo>
                    <a:pt x="2820670" y="0"/>
                  </a:moveTo>
                  <a:lnTo>
                    <a:pt x="2515870" y="0"/>
                  </a:lnTo>
                  <a:lnTo>
                    <a:pt x="2515870" y="64770"/>
                  </a:lnTo>
                  <a:lnTo>
                    <a:pt x="2820670" y="64770"/>
                  </a:lnTo>
                  <a:lnTo>
                    <a:pt x="28206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5106670" y="0"/>
                  </a:lnTo>
                  <a:lnTo>
                    <a:pt x="5106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-1270" y="59308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56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5670" y="66040"/>
                  </a:lnTo>
                  <a:lnTo>
                    <a:pt x="915670" y="0"/>
                  </a:lnTo>
                  <a:close/>
                </a:path>
                <a:path w="9146540" h="66040">
                  <a:moveTo>
                    <a:pt x="2820670" y="0"/>
                  </a:moveTo>
                  <a:lnTo>
                    <a:pt x="2515870" y="0"/>
                  </a:lnTo>
                  <a:lnTo>
                    <a:pt x="2515870" y="66040"/>
                  </a:lnTo>
                  <a:lnTo>
                    <a:pt x="2820670" y="66040"/>
                  </a:lnTo>
                  <a:lnTo>
                    <a:pt x="28206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5106670" y="0"/>
                  </a:lnTo>
                  <a:lnTo>
                    <a:pt x="51066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-1270" y="65277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56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5670" y="66040"/>
                  </a:lnTo>
                  <a:lnTo>
                    <a:pt x="9156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2515870" y="0"/>
                  </a:lnTo>
                  <a:lnTo>
                    <a:pt x="2515870" y="33020"/>
                  </a:lnTo>
                  <a:lnTo>
                    <a:pt x="2515870" y="66040"/>
                  </a:lnTo>
                  <a:lnTo>
                    <a:pt x="9146540" y="66040"/>
                  </a:lnTo>
                  <a:lnTo>
                    <a:pt x="9146540" y="330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-1270" y="7124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-1270" y="8318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64770"/>
                  </a:lnTo>
                  <a:lnTo>
                    <a:pt x="3658870" y="64770"/>
                  </a:lnTo>
                  <a:lnTo>
                    <a:pt x="3658870" y="6350"/>
                  </a:lnTo>
                  <a:lnTo>
                    <a:pt x="5716270" y="6350"/>
                  </a:lnTo>
                  <a:lnTo>
                    <a:pt x="5716270" y="64770"/>
                  </a:lnTo>
                  <a:lnTo>
                    <a:pt x="5868670" y="64770"/>
                  </a:lnTo>
                  <a:lnTo>
                    <a:pt x="5868670" y="6350"/>
                  </a:lnTo>
                  <a:lnTo>
                    <a:pt x="7392670" y="6350"/>
                  </a:lnTo>
                  <a:lnTo>
                    <a:pt x="7392670" y="64770"/>
                  </a:lnTo>
                  <a:lnTo>
                    <a:pt x="9146540" y="64770"/>
                  </a:lnTo>
                  <a:lnTo>
                    <a:pt x="9146540" y="63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-1270" y="89153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20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20470" y="64770"/>
                  </a:lnTo>
                  <a:lnTo>
                    <a:pt x="1220470" y="0"/>
                  </a:lnTo>
                  <a:close/>
                </a:path>
                <a:path w="9146540" h="64769">
                  <a:moveTo>
                    <a:pt x="3658870" y="0"/>
                  </a:moveTo>
                  <a:lnTo>
                    <a:pt x="3049270" y="0"/>
                  </a:lnTo>
                  <a:lnTo>
                    <a:pt x="3049270" y="64770"/>
                  </a:lnTo>
                  <a:lnTo>
                    <a:pt x="3658870" y="64770"/>
                  </a:lnTo>
                  <a:lnTo>
                    <a:pt x="3658870" y="0"/>
                  </a:lnTo>
                  <a:close/>
                </a:path>
                <a:path w="9146540" h="64769">
                  <a:moveTo>
                    <a:pt x="5868670" y="0"/>
                  </a:moveTo>
                  <a:lnTo>
                    <a:pt x="5716270" y="0"/>
                  </a:lnTo>
                  <a:lnTo>
                    <a:pt x="5716270" y="64770"/>
                  </a:lnTo>
                  <a:lnTo>
                    <a:pt x="5868670" y="64770"/>
                  </a:lnTo>
                  <a:lnTo>
                    <a:pt x="58686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7392670" y="0"/>
                  </a:lnTo>
                  <a:lnTo>
                    <a:pt x="7392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-1270" y="9512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20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20470" y="64770"/>
                  </a:lnTo>
                  <a:lnTo>
                    <a:pt x="1220470" y="0"/>
                  </a:lnTo>
                  <a:close/>
                </a:path>
                <a:path w="9146540" h="64769">
                  <a:moveTo>
                    <a:pt x="3658870" y="0"/>
                  </a:moveTo>
                  <a:lnTo>
                    <a:pt x="3049270" y="0"/>
                  </a:lnTo>
                  <a:lnTo>
                    <a:pt x="3049270" y="64770"/>
                  </a:lnTo>
                  <a:lnTo>
                    <a:pt x="3658870" y="64770"/>
                  </a:lnTo>
                  <a:lnTo>
                    <a:pt x="3658870" y="0"/>
                  </a:lnTo>
                  <a:close/>
                </a:path>
                <a:path w="9146540" h="64769">
                  <a:moveTo>
                    <a:pt x="5868670" y="0"/>
                  </a:moveTo>
                  <a:lnTo>
                    <a:pt x="5716270" y="0"/>
                  </a:lnTo>
                  <a:lnTo>
                    <a:pt x="5716270" y="64770"/>
                  </a:lnTo>
                  <a:lnTo>
                    <a:pt x="5868670" y="64770"/>
                  </a:lnTo>
                  <a:lnTo>
                    <a:pt x="58686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7392670" y="0"/>
                  </a:lnTo>
                  <a:lnTo>
                    <a:pt x="7392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-1270" y="10096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12204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20470" y="66040"/>
                  </a:lnTo>
                  <a:lnTo>
                    <a:pt x="1220470" y="0"/>
                  </a:lnTo>
                  <a:close/>
                </a:path>
                <a:path w="9146540" h="66040">
                  <a:moveTo>
                    <a:pt x="3658870" y="0"/>
                  </a:moveTo>
                  <a:lnTo>
                    <a:pt x="3049270" y="0"/>
                  </a:lnTo>
                  <a:lnTo>
                    <a:pt x="3049270" y="66040"/>
                  </a:lnTo>
                  <a:lnTo>
                    <a:pt x="3658870" y="66040"/>
                  </a:lnTo>
                  <a:lnTo>
                    <a:pt x="3658870" y="0"/>
                  </a:lnTo>
                  <a:close/>
                </a:path>
                <a:path w="9146540" h="66040">
                  <a:moveTo>
                    <a:pt x="5868670" y="0"/>
                  </a:moveTo>
                  <a:lnTo>
                    <a:pt x="5716270" y="0"/>
                  </a:lnTo>
                  <a:lnTo>
                    <a:pt x="5716270" y="66040"/>
                  </a:lnTo>
                  <a:lnTo>
                    <a:pt x="5868670" y="66040"/>
                  </a:lnTo>
                  <a:lnTo>
                    <a:pt x="58686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7392670" y="0"/>
                  </a:lnTo>
                  <a:lnTo>
                    <a:pt x="73926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-1270" y="106933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12204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20470" y="66040"/>
                  </a:lnTo>
                  <a:lnTo>
                    <a:pt x="1220470" y="0"/>
                  </a:lnTo>
                  <a:close/>
                </a:path>
                <a:path w="9146540" h="66040">
                  <a:moveTo>
                    <a:pt x="3658870" y="0"/>
                  </a:moveTo>
                  <a:lnTo>
                    <a:pt x="3049270" y="0"/>
                  </a:lnTo>
                  <a:lnTo>
                    <a:pt x="3049270" y="66040"/>
                  </a:lnTo>
                  <a:lnTo>
                    <a:pt x="3658870" y="66040"/>
                  </a:lnTo>
                  <a:lnTo>
                    <a:pt x="3658870" y="0"/>
                  </a:lnTo>
                  <a:close/>
                </a:path>
                <a:path w="9146540" h="66040">
                  <a:moveTo>
                    <a:pt x="5868670" y="0"/>
                  </a:moveTo>
                  <a:lnTo>
                    <a:pt x="5716270" y="0"/>
                  </a:lnTo>
                  <a:lnTo>
                    <a:pt x="5716270" y="66040"/>
                  </a:lnTo>
                  <a:lnTo>
                    <a:pt x="5868670" y="66040"/>
                  </a:lnTo>
                  <a:lnTo>
                    <a:pt x="58686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7392670" y="0"/>
                  </a:lnTo>
                  <a:lnTo>
                    <a:pt x="73926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12204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20470" y="66040"/>
                  </a:lnTo>
                  <a:lnTo>
                    <a:pt x="1220470" y="0"/>
                  </a:lnTo>
                  <a:close/>
                </a:path>
                <a:path w="9146540" h="66040">
                  <a:moveTo>
                    <a:pt x="3658870" y="0"/>
                  </a:moveTo>
                  <a:lnTo>
                    <a:pt x="3049270" y="0"/>
                  </a:lnTo>
                  <a:lnTo>
                    <a:pt x="3049270" y="66040"/>
                  </a:lnTo>
                  <a:lnTo>
                    <a:pt x="3658870" y="66040"/>
                  </a:lnTo>
                  <a:lnTo>
                    <a:pt x="3658870" y="0"/>
                  </a:lnTo>
                  <a:close/>
                </a:path>
                <a:path w="9146540" h="66040">
                  <a:moveTo>
                    <a:pt x="5868670" y="0"/>
                  </a:moveTo>
                  <a:lnTo>
                    <a:pt x="5716270" y="0"/>
                  </a:lnTo>
                  <a:lnTo>
                    <a:pt x="5716270" y="66040"/>
                  </a:lnTo>
                  <a:lnTo>
                    <a:pt x="5868670" y="66040"/>
                  </a:lnTo>
                  <a:lnTo>
                    <a:pt x="58686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7392670" y="0"/>
                  </a:lnTo>
                  <a:lnTo>
                    <a:pt x="73926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-1270" y="11887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20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20470" y="64770"/>
                  </a:lnTo>
                  <a:lnTo>
                    <a:pt x="1220470" y="0"/>
                  </a:lnTo>
                  <a:close/>
                </a:path>
                <a:path w="9146540" h="64769">
                  <a:moveTo>
                    <a:pt x="3658870" y="0"/>
                  </a:moveTo>
                  <a:lnTo>
                    <a:pt x="3049270" y="0"/>
                  </a:lnTo>
                  <a:lnTo>
                    <a:pt x="3049270" y="64770"/>
                  </a:lnTo>
                  <a:lnTo>
                    <a:pt x="3658870" y="64770"/>
                  </a:lnTo>
                  <a:lnTo>
                    <a:pt x="3658870" y="0"/>
                  </a:lnTo>
                  <a:close/>
                </a:path>
                <a:path w="9146540" h="64769">
                  <a:moveTo>
                    <a:pt x="5868670" y="0"/>
                  </a:moveTo>
                  <a:lnTo>
                    <a:pt x="5716270" y="0"/>
                  </a:lnTo>
                  <a:lnTo>
                    <a:pt x="5716270" y="64770"/>
                  </a:lnTo>
                  <a:lnTo>
                    <a:pt x="5868670" y="64770"/>
                  </a:lnTo>
                  <a:lnTo>
                    <a:pt x="58686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7392670" y="0"/>
                  </a:lnTo>
                  <a:lnTo>
                    <a:pt x="73926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20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20470" y="64770"/>
                  </a:lnTo>
                  <a:lnTo>
                    <a:pt x="1220470" y="0"/>
                  </a:lnTo>
                  <a:close/>
                </a:path>
                <a:path w="9146540" h="64769">
                  <a:moveTo>
                    <a:pt x="3658870" y="0"/>
                  </a:moveTo>
                  <a:lnTo>
                    <a:pt x="3049270" y="0"/>
                  </a:lnTo>
                  <a:lnTo>
                    <a:pt x="3049270" y="64770"/>
                  </a:lnTo>
                  <a:lnTo>
                    <a:pt x="3658870" y="64770"/>
                  </a:lnTo>
                  <a:lnTo>
                    <a:pt x="36588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5716270" y="0"/>
                  </a:lnTo>
                  <a:lnTo>
                    <a:pt x="5716270" y="46990"/>
                  </a:lnTo>
                  <a:lnTo>
                    <a:pt x="5716270" y="64770"/>
                  </a:lnTo>
                  <a:lnTo>
                    <a:pt x="9146540" y="64770"/>
                  </a:lnTo>
                  <a:lnTo>
                    <a:pt x="9146540" y="469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-1270" y="13080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5716270" y="0"/>
                  </a:lnTo>
                  <a:lnTo>
                    <a:pt x="5716270" y="63500"/>
                  </a:lnTo>
                  <a:lnTo>
                    <a:pt x="3658870" y="63500"/>
                  </a:lnTo>
                  <a:lnTo>
                    <a:pt x="3658870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635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-1270" y="136778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5716270" y="0"/>
                  </a:lnTo>
                  <a:lnTo>
                    <a:pt x="5716270" y="3810"/>
                  </a:lnTo>
                  <a:lnTo>
                    <a:pt x="3658870" y="3810"/>
                  </a:lnTo>
                  <a:lnTo>
                    <a:pt x="36588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38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-1270" y="15455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-1270" y="16052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-1270" y="166497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-1270" y="184277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-1270" y="19024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-1270" y="20218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-1270" y="20815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-1270" y="219963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10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-1270" y="23787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-1270" y="24383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-1270" y="249808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-1270" y="25565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-1270" y="26161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-1270" y="267588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-1270" y="27355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-1270" y="28549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-1270" y="29146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127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1270" y="125730"/>
                  </a:lnTo>
                  <a:lnTo>
                    <a:pt x="1270" y="64770"/>
                  </a:lnTo>
                  <a:lnTo>
                    <a:pt x="1270" y="59690"/>
                  </a:lnTo>
                  <a:lnTo>
                    <a:pt x="1270" y="0"/>
                  </a:lnTo>
                  <a:close/>
                </a:path>
                <a:path w="9146540" h="125730">
                  <a:moveTo>
                    <a:pt x="9146540" y="0"/>
                  </a:moveTo>
                  <a:lnTo>
                    <a:pt x="458470" y="0"/>
                  </a:lnTo>
                  <a:lnTo>
                    <a:pt x="458470" y="59690"/>
                  </a:lnTo>
                  <a:lnTo>
                    <a:pt x="458470" y="64770"/>
                  </a:lnTo>
                  <a:lnTo>
                    <a:pt x="45847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-1270" y="315213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-1270" y="32118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-1270" y="33312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-1270" y="33896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-1270" y="35090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-1270" y="36880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457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-1270" y="38658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203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-1270" y="39852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-1270" y="416305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-1270" y="43421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-1270" y="45199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458470" y="0"/>
                  </a:lnTo>
                  <a:lnTo>
                    <a:pt x="458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-1270" y="48183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70">
                  <a:moveTo>
                    <a:pt x="9146540" y="0"/>
                  </a:moveTo>
                  <a:lnTo>
                    <a:pt x="458470" y="0"/>
                  </a:lnTo>
                  <a:lnTo>
                    <a:pt x="458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6" name="object 466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8" name="object 468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69" name="object 469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8" name="object 548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549" name="object 549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0" name="object 610"/>
          <p:cNvGrpSpPr/>
          <p:nvPr/>
        </p:nvGrpSpPr>
        <p:grpSpPr>
          <a:xfrm>
            <a:off x="755650" y="833437"/>
            <a:ext cx="7708900" cy="4272280"/>
            <a:chOff x="755650" y="833437"/>
            <a:chExt cx="7708900" cy="4272280"/>
          </a:xfrm>
        </p:grpSpPr>
        <p:sp>
          <p:nvSpPr>
            <p:cNvPr id="611" name="object 611"/>
            <p:cNvSpPr/>
            <p:nvPr/>
          </p:nvSpPr>
          <p:spPr>
            <a:xfrm>
              <a:off x="755650" y="1771650"/>
              <a:ext cx="7708900" cy="33337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724660" y="1371600"/>
              <a:ext cx="637540" cy="1416050"/>
            </a:xfrm>
            <a:custGeom>
              <a:avLst/>
              <a:gdLst/>
              <a:ahLst/>
              <a:cxnLst/>
              <a:rect l="l" t="t" r="r" b="b"/>
              <a:pathLst>
                <a:path w="637539" h="1416050">
                  <a:moveTo>
                    <a:pt x="637539" y="0"/>
                  </a:moveTo>
                  <a:lnTo>
                    <a:pt x="0" y="141605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670050" y="2754629"/>
              <a:ext cx="115570" cy="140970"/>
            </a:xfrm>
            <a:custGeom>
              <a:avLst/>
              <a:gdLst/>
              <a:ahLst/>
              <a:cxnLst/>
              <a:rect l="l" t="t" r="r" b="b"/>
              <a:pathLst>
                <a:path w="115569" h="140969">
                  <a:moveTo>
                    <a:pt x="0" y="0"/>
                  </a:moveTo>
                  <a:lnTo>
                    <a:pt x="6350" y="140970"/>
                  </a:lnTo>
                  <a:lnTo>
                    <a:pt x="115569" y="52070"/>
                  </a:lnTo>
                  <a:lnTo>
                    <a:pt x="36830" y="7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219200" y="8382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1828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828800" y="5334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219200" y="838200"/>
              <a:ext cx="1828800" cy="533400"/>
            </a:xfrm>
            <a:custGeom>
              <a:avLst/>
              <a:gdLst/>
              <a:ahLst/>
              <a:cxnLst/>
              <a:rect l="l" t="t" r="r" b="b"/>
              <a:pathLst>
                <a:path w="1828800" h="533400">
                  <a:moveTo>
                    <a:pt x="914400" y="533400"/>
                  </a:moveTo>
                  <a:lnTo>
                    <a:pt x="0" y="533400"/>
                  </a:lnTo>
                  <a:lnTo>
                    <a:pt x="0" y="0"/>
                  </a:lnTo>
                  <a:lnTo>
                    <a:pt x="1828800" y="0"/>
                  </a:lnTo>
                  <a:lnTo>
                    <a:pt x="1828800" y="533400"/>
                  </a:lnTo>
                  <a:lnTo>
                    <a:pt x="914400" y="5334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657600" y="838200"/>
              <a:ext cx="2057400" cy="533400"/>
            </a:xfrm>
            <a:custGeom>
              <a:avLst/>
              <a:gdLst/>
              <a:ahLst/>
              <a:cxnLst/>
              <a:rect l="l" t="t" r="r" b="b"/>
              <a:pathLst>
                <a:path w="2057400" h="533400">
                  <a:moveTo>
                    <a:pt x="20574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2057400" y="5334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657600" y="838200"/>
              <a:ext cx="2057400" cy="533400"/>
            </a:xfrm>
            <a:custGeom>
              <a:avLst/>
              <a:gdLst/>
              <a:ahLst/>
              <a:cxnLst/>
              <a:rect l="l" t="t" r="r" b="b"/>
              <a:pathLst>
                <a:path w="2057400" h="533400">
                  <a:moveTo>
                    <a:pt x="1028700" y="533400"/>
                  </a:moveTo>
                  <a:lnTo>
                    <a:pt x="0" y="533400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533400"/>
                  </a:lnTo>
                  <a:lnTo>
                    <a:pt x="1028700" y="5334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8" name="object 618"/>
          <p:cNvSpPr txBox="1"/>
          <p:nvPr/>
        </p:nvSpPr>
        <p:spPr>
          <a:xfrm>
            <a:off x="1348739" y="939800"/>
            <a:ext cx="41325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079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Numeric keys	Function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keys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19" name="object 619"/>
          <p:cNvGrpSpPr/>
          <p:nvPr/>
        </p:nvGrpSpPr>
        <p:grpSpPr>
          <a:xfrm>
            <a:off x="2586037" y="1367155"/>
            <a:ext cx="1838325" cy="4276725"/>
            <a:chOff x="2586037" y="1367155"/>
            <a:chExt cx="1838325" cy="4276725"/>
          </a:xfrm>
        </p:grpSpPr>
        <p:sp>
          <p:nvSpPr>
            <p:cNvPr id="620" name="object 620"/>
            <p:cNvSpPr/>
            <p:nvPr/>
          </p:nvSpPr>
          <p:spPr>
            <a:xfrm>
              <a:off x="3130550" y="1371600"/>
              <a:ext cx="984250" cy="982980"/>
            </a:xfrm>
            <a:custGeom>
              <a:avLst/>
              <a:gdLst/>
              <a:ahLst/>
              <a:cxnLst/>
              <a:rect l="l" t="t" r="r" b="b"/>
              <a:pathLst>
                <a:path w="984250" h="982980">
                  <a:moveTo>
                    <a:pt x="984250" y="0"/>
                  </a:moveTo>
                  <a:lnTo>
                    <a:pt x="0" y="982979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3048000" y="230505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44450" y="0"/>
                  </a:moveTo>
                  <a:lnTo>
                    <a:pt x="0" y="133350"/>
                  </a:lnTo>
                  <a:lnTo>
                    <a:pt x="133350" y="88900"/>
                  </a:lnTo>
                  <a:lnTo>
                    <a:pt x="53339" y="800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2590800" y="5181600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8288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2590800" y="5181600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9144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828800" y="0"/>
                  </a:lnTo>
                  <a:lnTo>
                    <a:pt x="1828800" y="457200"/>
                  </a:lnTo>
                  <a:lnTo>
                    <a:pt x="914400" y="4572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4" name="object 624"/>
          <p:cNvSpPr txBox="1"/>
          <p:nvPr/>
        </p:nvSpPr>
        <p:spPr>
          <a:xfrm>
            <a:off x="2912110" y="5245100"/>
            <a:ext cx="1184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25" name="object 625"/>
          <p:cNvGrpSpPr/>
          <p:nvPr/>
        </p:nvGrpSpPr>
        <p:grpSpPr>
          <a:xfrm>
            <a:off x="2967354" y="4343400"/>
            <a:ext cx="5191125" cy="1300480"/>
            <a:chOff x="2967354" y="4343400"/>
            <a:chExt cx="5191125" cy="1300480"/>
          </a:xfrm>
        </p:grpSpPr>
        <p:sp>
          <p:nvSpPr>
            <p:cNvPr id="626" name="object 626"/>
            <p:cNvSpPr/>
            <p:nvPr/>
          </p:nvSpPr>
          <p:spPr>
            <a:xfrm>
              <a:off x="2971799" y="4456429"/>
              <a:ext cx="198120" cy="725170"/>
            </a:xfrm>
            <a:custGeom>
              <a:avLst/>
              <a:gdLst/>
              <a:ahLst/>
              <a:cxnLst/>
              <a:rect l="l" t="t" r="r" b="b"/>
              <a:pathLst>
                <a:path w="198119" h="725170">
                  <a:moveTo>
                    <a:pt x="0" y="725170"/>
                  </a:moveTo>
                  <a:lnTo>
                    <a:pt x="198119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106419" y="4343400"/>
              <a:ext cx="121920" cy="138430"/>
            </a:xfrm>
            <a:custGeom>
              <a:avLst/>
              <a:gdLst/>
              <a:ahLst/>
              <a:cxnLst/>
              <a:rect l="l" t="t" r="r" b="b"/>
              <a:pathLst>
                <a:path w="121919" h="138429">
                  <a:moveTo>
                    <a:pt x="93980" y="0"/>
                  </a:moveTo>
                  <a:lnTo>
                    <a:pt x="0" y="105410"/>
                  </a:lnTo>
                  <a:lnTo>
                    <a:pt x="73660" y="73660"/>
                  </a:lnTo>
                  <a:lnTo>
                    <a:pt x="121919" y="13843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6172200" y="5181600"/>
              <a:ext cx="1981200" cy="457200"/>
            </a:xfrm>
            <a:custGeom>
              <a:avLst/>
              <a:gdLst/>
              <a:ahLst/>
              <a:cxnLst/>
              <a:rect l="l" t="t" r="r" b="b"/>
              <a:pathLst>
                <a:path w="1981200" h="457200">
                  <a:moveTo>
                    <a:pt x="1981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9812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6172200" y="5181600"/>
              <a:ext cx="1981200" cy="457200"/>
            </a:xfrm>
            <a:custGeom>
              <a:avLst/>
              <a:gdLst/>
              <a:ahLst/>
              <a:cxnLst/>
              <a:rect l="l" t="t" r="r" b="b"/>
              <a:pathLst>
                <a:path w="1981200" h="457200">
                  <a:moveTo>
                    <a:pt x="9906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981200" y="0"/>
                  </a:lnTo>
                  <a:lnTo>
                    <a:pt x="1981200" y="457200"/>
                  </a:lnTo>
                  <a:lnTo>
                    <a:pt x="990600" y="457200"/>
                  </a:lnTo>
                  <a:close/>
                </a:path>
              </a:pathLst>
            </a:custGeom>
            <a:ln w="9344">
              <a:solidFill>
                <a:srgbClr val="7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0" name="object 630"/>
          <p:cNvSpPr txBox="1"/>
          <p:nvPr/>
        </p:nvSpPr>
        <p:spPr>
          <a:xfrm>
            <a:off x="6521450" y="5245100"/>
            <a:ext cx="1280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Arrow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keys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31" name="object 631"/>
          <p:cNvGrpSpPr/>
          <p:nvPr/>
        </p:nvGrpSpPr>
        <p:grpSpPr>
          <a:xfrm>
            <a:off x="-4762" y="3881437"/>
            <a:ext cx="6610350" cy="1381125"/>
            <a:chOff x="-4762" y="3881437"/>
            <a:chExt cx="6610350" cy="1381125"/>
          </a:xfrm>
        </p:grpSpPr>
        <p:sp>
          <p:nvSpPr>
            <p:cNvPr id="632" name="object 632"/>
            <p:cNvSpPr/>
            <p:nvPr/>
          </p:nvSpPr>
          <p:spPr>
            <a:xfrm>
              <a:off x="6479540" y="4458969"/>
              <a:ext cx="63500" cy="723900"/>
            </a:xfrm>
            <a:custGeom>
              <a:avLst/>
              <a:gdLst/>
              <a:ahLst/>
              <a:cxnLst/>
              <a:rect l="l" t="t" r="r" b="b"/>
              <a:pathLst>
                <a:path w="63500" h="723900">
                  <a:moveTo>
                    <a:pt x="0" y="723899"/>
                  </a:moveTo>
                  <a:lnTo>
                    <a:pt x="63500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479540" y="4342130"/>
              <a:ext cx="125730" cy="130810"/>
            </a:xfrm>
            <a:custGeom>
              <a:avLst/>
              <a:gdLst/>
              <a:ahLst/>
              <a:cxnLst/>
              <a:rect l="l" t="t" r="r" b="b"/>
              <a:pathLst>
                <a:path w="125729" h="130810">
                  <a:moveTo>
                    <a:pt x="73660" y="0"/>
                  </a:moveTo>
                  <a:lnTo>
                    <a:pt x="0" y="119380"/>
                  </a:lnTo>
                  <a:lnTo>
                    <a:pt x="67310" y="74930"/>
                  </a:lnTo>
                  <a:lnTo>
                    <a:pt x="125730" y="130810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0" y="3886200"/>
              <a:ext cx="457200" cy="1371600"/>
            </a:xfrm>
            <a:custGeom>
              <a:avLst/>
              <a:gdLst/>
              <a:ahLst/>
              <a:cxnLst/>
              <a:rect l="l" t="t" r="r" b="b"/>
              <a:pathLst>
                <a:path w="457200" h="1371600">
                  <a:moveTo>
                    <a:pt x="4572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457200" y="13716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0" y="3886200"/>
              <a:ext cx="457200" cy="1371600"/>
            </a:xfrm>
            <a:custGeom>
              <a:avLst/>
              <a:gdLst/>
              <a:ahLst/>
              <a:cxnLst/>
              <a:rect l="l" t="t" r="r" b="b"/>
              <a:pathLst>
                <a:path w="457200" h="1371600">
                  <a:moveTo>
                    <a:pt x="457200" y="685800"/>
                  </a:moveTo>
                  <a:lnTo>
                    <a:pt x="457200" y="1371600"/>
                  </a:lnTo>
                  <a:lnTo>
                    <a:pt x="0" y="13716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6858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6" name="object 636"/>
          <p:cNvSpPr txBox="1"/>
          <p:nvPr/>
        </p:nvSpPr>
        <p:spPr>
          <a:xfrm>
            <a:off x="87560" y="4072890"/>
            <a:ext cx="309245" cy="99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37" name="object 637"/>
          <p:cNvGrpSpPr/>
          <p:nvPr/>
        </p:nvGrpSpPr>
        <p:grpSpPr>
          <a:xfrm>
            <a:off x="-4762" y="2205037"/>
            <a:ext cx="1224280" cy="2447925"/>
            <a:chOff x="-4762" y="2205037"/>
            <a:chExt cx="1224280" cy="2447925"/>
          </a:xfrm>
        </p:grpSpPr>
        <p:sp>
          <p:nvSpPr>
            <p:cNvPr id="638" name="object 638"/>
            <p:cNvSpPr/>
            <p:nvPr/>
          </p:nvSpPr>
          <p:spPr>
            <a:xfrm>
              <a:off x="457200" y="3968750"/>
              <a:ext cx="679450" cy="679450"/>
            </a:xfrm>
            <a:custGeom>
              <a:avLst/>
              <a:gdLst/>
              <a:ahLst/>
              <a:cxnLst/>
              <a:rect l="l" t="t" r="r" b="b"/>
              <a:pathLst>
                <a:path w="679450" h="679450">
                  <a:moveTo>
                    <a:pt x="0" y="679450"/>
                  </a:moveTo>
                  <a:lnTo>
                    <a:pt x="679450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085850" y="388620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133350" y="0"/>
                  </a:moveTo>
                  <a:lnTo>
                    <a:pt x="0" y="44450"/>
                  </a:lnTo>
                  <a:lnTo>
                    <a:pt x="80009" y="53339"/>
                  </a:lnTo>
                  <a:lnTo>
                    <a:pt x="88900" y="1333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0" y="2209800"/>
              <a:ext cx="457200" cy="1524000"/>
            </a:xfrm>
            <a:custGeom>
              <a:avLst/>
              <a:gdLst/>
              <a:ahLst/>
              <a:cxnLst/>
              <a:rect l="l" t="t" r="r" b="b"/>
              <a:pathLst>
                <a:path w="457200" h="1524000">
                  <a:moveTo>
                    <a:pt x="4572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457200" y="15240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0" y="2209800"/>
              <a:ext cx="457200" cy="1524000"/>
            </a:xfrm>
            <a:custGeom>
              <a:avLst/>
              <a:gdLst/>
              <a:ahLst/>
              <a:cxnLst/>
              <a:rect l="l" t="t" r="r" b="b"/>
              <a:pathLst>
                <a:path w="457200" h="1524000">
                  <a:moveTo>
                    <a:pt x="457200" y="762000"/>
                  </a:moveTo>
                  <a:lnTo>
                    <a:pt x="457200" y="1524000"/>
                  </a:lnTo>
                  <a:lnTo>
                    <a:pt x="0" y="15240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7620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2" name="object 642"/>
          <p:cNvSpPr txBox="1"/>
          <p:nvPr/>
        </p:nvSpPr>
        <p:spPr>
          <a:xfrm>
            <a:off x="87560" y="2400300"/>
            <a:ext cx="309245" cy="11442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Caps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lock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43" name="object 643"/>
          <p:cNvGrpSpPr/>
          <p:nvPr/>
        </p:nvGrpSpPr>
        <p:grpSpPr>
          <a:xfrm>
            <a:off x="15557" y="263207"/>
            <a:ext cx="1203960" cy="3318510"/>
            <a:chOff x="15557" y="263207"/>
            <a:chExt cx="1203960" cy="3318510"/>
          </a:xfrm>
        </p:grpSpPr>
        <p:sp>
          <p:nvSpPr>
            <p:cNvPr id="644" name="object 644"/>
            <p:cNvSpPr/>
            <p:nvPr/>
          </p:nvSpPr>
          <p:spPr>
            <a:xfrm>
              <a:off x="457200" y="3200399"/>
              <a:ext cx="656590" cy="328930"/>
            </a:xfrm>
            <a:custGeom>
              <a:avLst/>
              <a:gdLst/>
              <a:ahLst/>
              <a:cxnLst/>
              <a:rect l="l" t="t" r="r" b="b"/>
              <a:pathLst>
                <a:path w="656590" h="328929">
                  <a:moveTo>
                    <a:pt x="0" y="0"/>
                  </a:moveTo>
                  <a:lnTo>
                    <a:pt x="656590" y="328929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078230" y="3468370"/>
              <a:ext cx="140970" cy="113030"/>
            </a:xfrm>
            <a:custGeom>
              <a:avLst/>
              <a:gdLst/>
              <a:ahLst/>
              <a:cxnLst/>
              <a:rect l="l" t="t" r="r" b="b"/>
              <a:pathLst>
                <a:path w="140969" h="113029">
                  <a:moveTo>
                    <a:pt x="55879" y="0"/>
                  </a:moveTo>
                  <a:lnTo>
                    <a:pt x="73659" y="78739"/>
                  </a:lnTo>
                  <a:lnTo>
                    <a:pt x="0" y="113029"/>
                  </a:lnTo>
                  <a:lnTo>
                    <a:pt x="140969" y="113029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20320" y="267970"/>
              <a:ext cx="873760" cy="1445260"/>
            </a:xfrm>
            <a:custGeom>
              <a:avLst/>
              <a:gdLst/>
              <a:ahLst/>
              <a:cxnLst/>
              <a:rect l="l" t="t" r="r" b="b"/>
              <a:pathLst>
                <a:path w="873760" h="1445260">
                  <a:moveTo>
                    <a:pt x="440689" y="0"/>
                  </a:moveTo>
                  <a:lnTo>
                    <a:pt x="0" y="1299209"/>
                  </a:lnTo>
                  <a:lnTo>
                    <a:pt x="433070" y="1445259"/>
                  </a:lnTo>
                  <a:lnTo>
                    <a:pt x="654050" y="796289"/>
                  </a:lnTo>
                  <a:lnTo>
                    <a:pt x="873760" y="146050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20320" y="267970"/>
              <a:ext cx="873760" cy="1445260"/>
            </a:xfrm>
            <a:custGeom>
              <a:avLst/>
              <a:gdLst/>
              <a:ahLst/>
              <a:cxnLst/>
              <a:rect l="l" t="t" r="r" b="b"/>
              <a:pathLst>
                <a:path w="873760" h="1445260">
                  <a:moveTo>
                    <a:pt x="654050" y="796289"/>
                  </a:moveTo>
                  <a:lnTo>
                    <a:pt x="433070" y="1445259"/>
                  </a:lnTo>
                  <a:lnTo>
                    <a:pt x="0" y="1299209"/>
                  </a:lnTo>
                  <a:lnTo>
                    <a:pt x="440689" y="0"/>
                  </a:lnTo>
                  <a:lnTo>
                    <a:pt x="873760" y="146050"/>
                  </a:lnTo>
                  <a:lnTo>
                    <a:pt x="654050" y="796289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8" name="object 648"/>
          <p:cNvSpPr txBox="1"/>
          <p:nvPr/>
        </p:nvSpPr>
        <p:spPr>
          <a:xfrm rot="17340000">
            <a:off x="26096" y="869059"/>
            <a:ext cx="88800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3000" spc="-7" baseline="1388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baseline="1388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000" baseline="1388">
              <a:latin typeface="Arial"/>
              <a:cs typeface="Arial"/>
            </a:endParaRPr>
          </a:p>
        </p:txBody>
      </p:sp>
      <p:grpSp>
        <p:nvGrpSpPr>
          <p:cNvPr id="649" name="object 649"/>
          <p:cNvGrpSpPr/>
          <p:nvPr/>
        </p:nvGrpSpPr>
        <p:grpSpPr>
          <a:xfrm>
            <a:off x="147637" y="1138555"/>
            <a:ext cx="1609725" cy="4733925"/>
            <a:chOff x="147637" y="1138555"/>
            <a:chExt cx="1609725" cy="4733925"/>
          </a:xfrm>
        </p:grpSpPr>
        <p:sp>
          <p:nvSpPr>
            <p:cNvPr id="650" name="object 650"/>
            <p:cNvSpPr/>
            <p:nvPr/>
          </p:nvSpPr>
          <p:spPr>
            <a:xfrm>
              <a:off x="685800" y="1143000"/>
              <a:ext cx="702310" cy="1193800"/>
            </a:xfrm>
            <a:custGeom>
              <a:avLst/>
              <a:gdLst/>
              <a:ahLst/>
              <a:cxnLst/>
              <a:rect l="l" t="t" r="r" b="b"/>
              <a:pathLst>
                <a:path w="702310" h="1193800">
                  <a:moveTo>
                    <a:pt x="0" y="0"/>
                  </a:moveTo>
                  <a:lnTo>
                    <a:pt x="702310" y="119380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329689" y="2297430"/>
              <a:ext cx="118110" cy="140970"/>
            </a:xfrm>
            <a:custGeom>
              <a:avLst/>
              <a:gdLst/>
              <a:ahLst/>
              <a:cxnLst/>
              <a:rect l="l" t="t" r="r" b="b"/>
              <a:pathLst>
                <a:path w="118109" h="140969">
                  <a:moveTo>
                    <a:pt x="107950" y="0"/>
                  </a:moveTo>
                  <a:lnTo>
                    <a:pt x="80009" y="76200"/>
                  </a:lnTo>
                  <a:lnTo>
                    <a:pt x="0" y="64770"/>
                  </a:lnTo>
                  <a:lnTo>
                    <a:pt x="118109" y="14097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52400" y="5410200"/>
              <a:ext cx="1600200" cy="457200"/>
            </a:xfrm>
            <a:custGeom>
              <a:avLst/>
              <a:gdLst/>
              <a:ahLst/>
              <a:cxnLst/>
              <a:rect l="l" t="t" r="r" b="b"/>
              <a:pathLst>
                <a:path w="1600200" h="457200">
                  <a:moveTo>
                    <a:pt x="1600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52400" y="5410200"/>
              <a:ext cx="1600200" cy="457200"/>
            </a:xfrm>
            <a:custGeom>
              <a:avLst/>
              <a:gdLst/>
              <a:ahLst/>
              <a:cxnLst/>
              <a:rect l="l" t="t" r="r" b="b"/>
              <a:pathLst>
                <a:path w="1600200" h="457200">
                  <a:moveTo>
                    <a:pt x="8001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600200" y="0"/>
                  </a:lnTo>
                  <a:lnTo>
                    <a:pt x="1600200" y="457200"/>
                  </a:lnTo>
                  <a:lnTo>
                    <a:pt x="800100" y="4572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4" name="object 654"/>
          <p:cNvSpPr txBox="1"/>
          <p:nvPr/>
        </p:nvSpPr>
        <p:spPr>
          <a:xfrm>
            <a:off x="364490" y="5488940"/>
            <a:ext cx="1179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55" name="object 655"/>
          <p:cNvGrpSpPr/>
          <p:nvPr/>
        </p:nvGrpSpPr>
        <p:grpSpPr>
          <a:xfrm>
            <a:off x="757555" y="4267200"/>
            <a:ext cx="4505325" cy="1833880"/>
            <a:chOff x="757555" y="4267200"/>
            <a:chExt cx="4505325" cy="1833880"/>
          </a:xfrm>
        </p:grpSpPr>
        <p:sp>
          <p:nvSpPr>
            <p:cNvPr id="656" name="object 656"/>
            <p:cNvSpPr/>
            <p:nvPr/>
          </p:nvSpPr>
          <p:spPr>
            <a:xfrm>
              <a:off x="762000" y="4376420"/>
              <a:ext cx="414020" cy="1033780"/>
            </a:xfrm>
            <a:custGeom>
              <a:avLst/>
              <a:gdLst/>
              <a:ahLst/>
              <a:cxnLst/>
              <a:rect l="l" t="t" r="r" b="b"/>
              <a:pathLst>
                <a:path w="414019" h="1033779">
                  <a:moveTo>
                    <a:pt x="0" y="1033779"/>
                  </a:moveTo>
                  <a:lnTo>
                    <a:pt x="414019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113790" y="4267200"/>
              <a:ext cx="116839" cy="139700"/>
            </a:xfrm>
            <a:custGeom>
              <a:avLst/>
              <a:gdLst/>
              <a:ahLst/>
              <a:cxnLst/>
              <a:rect l="l" t="t" r="r" b="b"/>
              <a:pathLst>
                <a:path w="116840" h="139700">
                  <a:moveTo>
                    <a:pt x="105409" y="0"/>
                  </a:moveTo>
                  <a:lnTo>
                    <a:pt x="0" y="92710"/>
                  </a:lnTo>
                  <a:lnTo>
                    <a:pt x="77469" y="69850"/>
                  </a:lnTo>
                  <a:lnTo>
                    <a:pt x="116840" y="139700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3733800" y="5715000"/>
              <a:ext cx="1524000" cy="381000"/>
            </a:xfrm>
            <a:custGeom>
              <a:avLst/>
              <a:gdLst/>
              <a:ahLst/>
              <a:cxnLst/>
              <a:rect l="l" t="t" r="r" b="b"/>
              <a:pathLst>
                <a:path w="1524000" h="381000">
                  <a:moveTo>
                    <a:pt x="1524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524000" y="3810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3733800" y="5715000"/>
              <a:ext cx="1524000" cy="381000"/>
            </a:xfrm>
            <a:custGeom>
              <a:avLst/>
              <a:gdLst/>
              <a:ahLst/>
              <a:cxnLst/>
              <a:rect l="l" t="t" r="r" b="b"/>
              <a:pathLst>
                <a:path w="1524000" h="381000">
                  <a:moveTo>
                    <a:pt x="762000" y="381000"/>
                  </a:moveTo>
                  <a:lnTo>
                    <a:pt x="0" y="381000"/>
                  </a:lnTo>
                  <a:lnTo>
                    <a:pt x="0" y="0"/>
                  </a:lnTo>
                  <a:lnTo>
                    <a:pt x="1524000" y="0"/>
                  </a:lnTo>
                  <a:lnTo>
                    <a:pt x="1524000" y="381000"/>
                  </a:lnTo>
                  <a:lnTo>
                    <a:pt x="762000" y="3810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0" name="object 660"/>
          <p:cNvSpPr txBox="1"/>
          <p:nvPr/>
        </p:nvSpPr>
        <p:spPr>
          <a:xfrm>
            <a:off x="3835400" y="5755640"/>
            <a:ext cx="132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u="sng" spc="-5" dirty="0">
                <a:solidFill>
                  <a:srgbClr val="FFFFFF"/>
                </a:solidFill>
                <a:uFill>
                  <a:solidFill>
                    <a:srgbClr val="473517"/>
                  </a:solidFill>
                </a:u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61" name="object 661"/>
          <p:cNvGrpSpPr/>
          <p:nvPr/>
        </p:nvGrpSpPr>
        <p:grpSpPr>
          <a:xfrm>
            <a:off x="914400" y="304800"/>
            <a:ext cx="4514850" cy="5414645"/>
            <a:chOff x="914400" y="304800"/>
            <a:chExt cx="4514850" cy="5414645"/>
          </a:xfrm>
        </p:grpSpPr>
        <p:sp>
          <p:nvSpPr>
            <p:cNvPr id="662" name="object 662"/>
            <p:cNvSpPr/>
            <p:nvPr/>
          </p:nvSpPr>
          <p:spPr>
            <a:xfrm>
              <a:off x="4724400" y="3769359"/>
              <a:ext cx="648970" cy="1945639"/>
            </a:xfrm>
            <a:custGeom>
              <a:avLst/>
              <a:gdLst/>
              <a:ahLst/>
              <a:cxnLst/>
              <a:rect l="l" t="t" r="r" b="b"/>
              <a:pathLst>
                <a:path w="648970" h="1945639">
                  <a:moveTo>
                    <a:pt x="0" y="1945639"/>
                  </a:moveTo>
                  <a:lnTo>
                    <a:pt x="648970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309870" y="3657600"/>
              <a:ext cx="119380" cy="138430"/>
            </a:xfrm>
            <a:custGeom>
              <a:avLst/>
              <a:gdLst/>
              <a:ahLst/>
              <a:cxnLst/>
              <a:rect l="l" t="t" r="r" b="b"/>
              <a:pathLst>
                <a:path w="119379" h="138429">
                  <a:moveTo>
                    <a:pt x="100329" y="0"/>
                  </a:moveTo>
                  <a:lnTo>
                    <a:pt x="0" y="99060"/>
                  </a:lnTo>
                  <a:lnTo>
                    <a:pt x="76200" y="71119"/>
                  </a:lnTo>
                  <a:lnTo>
                    <a:pt x="119379" y="138430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14400" y="304800"/>
              <a:ext cx="1600200" cy="457200"/>
            </a:xfrm>
            <a:custGeom>
              <a:avLst/>
              <a:gdLst/>
              <a:ahLst/>
              <a:cxnLst/>
              <a:rect l="l" t="t" r="r" b="b"/>
              <a:pathLst>
                <a:path w="1600200" h="457200">
                  <a:moveTo>
                    <a:pt x="1600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6002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5" name="object 665"/>
          <p:cNvSpPr txBox="1"/>
          <p:nvPr/>
        </p:nvSpPr>
        <p:spPr>
          <a:xfrm>
            <a:off x="914400" y="304800"/>
            <a:ext cx="1600200" cy="4572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66" name="object 666"/>
          <p:cNvGrpSpPr/>
          <p:nvPr/>
        </p:nvGrpSpPr>
        <p:grpSpPr>
          <a:xfrm>
            <a:off x="875347" y="757555"/>
            <a:ext cx="2134235" cy="5960745"/>
            <a:chOff x="875347" y="757555"/>
            <a:chExt cx="2134235" cy="5960745"/>
          </a:xfrm>
        </p:grpSpPr>
        <p:sp>
          <p:nvSpPr>
            <p:cNvPr id="667" name="object 667"/>
            <p:cNvSpPr/>
            <p:nvPr/>
          </p:nvSpPr>
          <p:spPr>
            <a:xfrm>
              <a:off x="1066800" y="762000"/>
              <a:ext cx="363220" cy="2399030"/>
            </a:xfrm>
            <a:custGeom>
              <a:avLst/>
              <a:gdLst/>
              <a:ahLst/>
              <a:cxnLst/>
              <a:rect l="l" t="t" r="r" b="b"/>
              <a:pathLst>
                <a:path w="363219" h="2399030">
                  <a:moveTo>
                    <a:pt x="0" y="0"/>
                  </a:moveTo>
                  <a:lnTo>
                    <a:pt x="363219" y="2399029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366520" y="3143250"/>
              <a:ext cx="124460" cy="133350"/>
            </a:xfrm>
            <a:custGeom>
              <a:avLst/>
              <a:gdLst/>
              <a:ahLst/>
              <a:cxnLst/>
              <a:rect l="l" t="t" r="r" b="b"/>
              <a:pathLst>
                <a:path w="124459" h="133350">
                  <a:moveTo>
                    <a:pt x="124460" y="0"/>
                  </a:moveTo>
                  <a:lnTo>
                    <a:pt x="69850" y="58420"/>
                  </a:lnTo>
                  <a:lnTo>
                    <a:pt x="0" y="17779"/>
                  </a:lnTo>
                  <a:lnTo>
                    <a:pt x="81280" y="13335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80110" y="5707380"/>
              <a:ext cx="2124710" cy="1005840"/>
            </a:xfrm>
            <a:custGeom>
              <a:avLst/>
              <a:gdLst/>
              <a:ahLst/>
              <a:cxnLst/>
              <a:rect l="l" t="t" r="r" b="b"/>
              <a:pathLst>
                <a:path w="2124710" h="1005840">
                  <a:moveTo>
                    <a:pt x="1998979" y="0"/>
                  </a:moveTo>
                  <a:lnTo>
                    <a:pt x="0" y="487680"/>
                  </a:lnTo>
                  <a:lnTo>
                    <a:pt x="127000" y="1005840"/>
                  </a:lnTo>
                  <a:lnTo>
                    <a:pt x="1125220" y="762000"/>
                  </a:lnTo>
                  <a:lnTo>
                    <a:pt x="2124710" y="518160"/>
                  </a:lnTo>
                  <a:lnTo>
                    <a:pt x="199897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80110" y="5707380"/>
              <a:ext cx="2124710" cy="1005840"/>
            </a:xfrm>
            <a:custGeom>
              <a:avLst/>
              <a:gdLst/>
              <a:ahLst/>
              <a:cxnLst/>
              <a:rect l="l" t="t" r="r" b="b"/>
              <a:pathLst>
                <a:path w="2124710" h="1005840">
                  <a:moveTo>
                    <a:pt x="1125220" y="762000"/>
                  </a:moveTo>
                  <a:lnTo>
                    <a:pt x="127000" y="1005840"/>
                  </a:lnTo>
                  <a:lnTo>
                    <a:pt x="0" y="487680"/>
                  </a:lnTo>
                  <a:lnTo>
                    <a:pt x="1998979" y="0"/>
                  </a:lnTo>
                  <a:lnTo>
                    <a:pt x="2124710" y="518160"/>
                  </a:lnTo>
                  <a:lnTo>
                    <a:pt x="1125220" y="7620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1" name="object 671"/>
          <p:cNvSpPr txBox="1"/>
          <p:nvPr/>
        </p:nvSpPr>
        <p:spPr>
          <a:xfrm rot="20820000">
            <a:off x="954890" y="6107705"/>
            <a:ext cx="1984252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700" spc="-37" baseline="1543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700" spc="-44" baseline="1543" dirty="0">
                <a:solidFill>
                  <a:srgbClr val="FFFFFF"/>
                </a:solidFill>
                <a:latin typeface="Arial"/>
                <a:cs typeface="Arial"/>
              </a:rPr>
              <a:t>(Alt</a:t>
            </a:r>
            <a:r>
              <a:rPr sz="2700" spc="-44" baseline="3086" dirty="0">
                <a:solidFill>
                  <a:srgbClr val="FFFFFF"/>
                </a:solidFill>
                <a:latin typeface="Arial"/>
                <a:cs typeface="Arial"/>
              </a:rPr>
              <a:t>ernat</a:t>
            </a:r>
            <a:r>
              <a:rPr sz="2700" spc="-44" baseline="4629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r>
              <a:rPr sz="2700" spc="-60" baseline="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30" baseline="4629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2700" baseline="4629">
              <a:latin typeface="Arial"/>
              <a:cs typeface="Arial"/>
            </a:endParaRPr>
          </a:p>
        </p:txBody>
      </p:sp>
      <p:grpSp>
        <p:nvGrpSpPr>
          <p:cNvPr id="672" name="object 672"/>
          <p:cNvGrpSpPr/>
          <p:nvPr/>
        </p:nvGrpSpPr>
        <p:grpSpPr>
          <a:xfrm>
            <a:off x="2129154" y="4267200"/>
            <a:ext cx="137795" cy="1604645"/>
            <a:chOff x="2129154" y="4267200"/>
            <a:chExt cx="137795" cy="1604645"/>
          </a:xfrm>
        </p:grpSpPr>
        <p:sp>
          <p:nvSpPr>
            <p:cNvPr id="673" name="object 673"/>
            <p:cNvSpPr/>
            <p:nvPr/>
          </p:nvSpPr>
          <p:spPr>
            <a:xfrm>
              <a:off x="2133599" y="4384039"/>
              <a:ext cx="71120" cy="1483360"/>
            </a:xfrm>
            <a:custGeom>
              <a:avLst/>
              <a:gdLst/>
              <a:ahLst/>
              <a:cxnLst/>
              <a:rect l="l" t="t" r="r" b="b"/>
              <a:pathLst>
                <a:path w="71119" h="1483360">
                  <a:moveTo>
                    <a:pt x="0" y="1483360"/>
                  </a:moveTo>
                  <a:lnTo>
                    <a:pt x="71119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2141219" y="4267200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70">
                  <a:moveTo>
                    <a:pt x="68580" y="0"/>
                  </a:moveTo>
                  <a:lnTo>
                    <a:pt x="0" y="121919"/>
                  </a:lnTo>
                  <a:lnTo>
                    <a:pt x="64769" y="74930"/>
                  </a:lnTo>
                  <a:lnTo>
                    <a:pt x="125730" y="128269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5" name="object 675"/>
          <p:cNvSpPr txBox="1"/>
          <p:nvPr/>
        </p:nvSpPr>
        <p:spPr>
          <a:xfrm>
            <a:off x="5867400" y="838200"/>
            <a:ext cx="1524000" cy="434975"/>
          </a:xfrm>
          <a:prstGeom prst="rect">
            <a:avLst/>
          </a:prstGeom>
          <a:solidFill>
            <a:srgbClr val="7F0000"/>
          </a:solidFill>
          <a:ln w="9344">
            <a:solidFill>
              <a:srgbClr val="FF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72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Backspace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76" name="object 676"/>
          <p:cNvGrpSpPr/>
          <p:nvPr/>
        </p:nvGrpSpPr>
        <p:grpSpPr>
          <a:xfrm>
            <a:off x="5791200" y="1290955"/>
            <a:ext cx="842644" cy="1604645"/>
            <a:chOff x="5791200" y="1290955"/>
            <a:chExt cx="842644" cy="1604645"/>
          </a:xfrm>
        </p:grpSpPr>
        <p:sp>
          <p:nvSpPr>
            <p:cNvPr id="677" name="object 677"/>
            <p:cNvSpPr/>
            <p:nvPr/>
          </p:nvSpPr>
          <p:spPr>
            <a:xfrm>
              <a:off x="5845810" y="1295400"/>
              <a:ext cx="783590" cy="1496060"/>
            </a:xfrm>
            <a:custGeom>
              <a:avLst/>
              <a:gdLst/>
              <a:ahLst/>
              <a:cxnLst/>
              <a:rect l="l" t="t" r="r" b="b"/>
              <a:pathLst>
                <a:path w="783590" h="1496060">
                  <a:moveTo>
                    <a:pt x="783589" y="0"/>
                  </a:moveTo>
                  <a:lnTo>
                    <a:pt x="0" y="149606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791200" y="2754630"/>
              <a:ext cx="114300" cy="140970"/>
            </a:xfrm>
            <a:custGeom>
              <a:avLst/>
              <a:gdLst/>
              <a:ahLst/>
              <a:cxnLst/>
              <a:rect l="l" t="t" r="r" b="b"/>
              <a:pathLst>
                <a:path w="114300" h="140969">
                  <a:moveTo>
                    <a:pt x="2539" y="0"/>
                  </a:moveTo>
                  <a:lnTo>
                    <a:pt x="0" y="140970"/>
                  </a:lnTo>
                  <a:lnTo>
                    <a:pt x="114300" y="58420"/>
                  </a:lnTo>
                  <a:lnTo>
                    <a:pt x="35560" y="7366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9" name="object 679"/>
          <p:cNvSpPr txBox="1">
            <a:spLocks noGrp="1"/>
          </p:cNvSpPr>
          <p:nvPr>
            <p:ph type="title"/>
          </p:nvPr>
        </p:nvSpPr>
        <p:spPr>
          <a:xfrm>
            <a:off x="2819400" y="304800"/>
            <a:ext cx="2286000" cy="381000"/>
          </a:xfrm>
          <a:prstGeom prst="rect">
            <a:avLst/>
          </a:prstGeom>
          <a:solidFill>
            <a:srgbClr val="7F0000"/>
          </a:solidFill>
          <a:ln w="934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420"/>
              </a:spcBef>
            </a:pPr>
            <a:r>
              <a:rPr sz="1800" spc="-10" dirty="0"/>
              <a:t>ALPHABET</a:t>
            </a:r>
            <a:r>
              <a:rPr sz="1800" dirty="0"/>
              <a:t> </a:t>
            </a:r>
            <a:r>
              <a:rPr sz="1800" spc="-10" dirty="0"/>
              <a:t>KEYS</a:t>
            </a:r>
            <a:endParaRPr sz="1800"/>
          </a:p>
        </p:txBody>
      </p:sp>
      <p:grpSp>
        <p:nvGrpSpPr>
          <p:cNvPr id="680" name="object 680"/>
          <p:cNvGrpSpPr/>
          <p:nvPr/>
        </p:nvGrpSpPr>
        <p:grpSpPr>
          <a:xfrm>
            <a:off x="1981200" y="681355"/>
            <a:ext cx="4686300" cy="6116955"/>
            <a:chOff x="1981200" y="681355"/>
            <a:chExt cx="4686300" cy="6116955"/>
          </a:xfrm>
        </p:grpSpPr>
        <p:sp>
          <p:nvSpPr>
            <p:cNvPr id="681" name="object 681"/>
            <p:cNvSpPr/>
            <p:nvPr/>
          </p:nvSpPr>
          <p:spPr>
            <a:xfrm>
              <a:off x="2043430" y="685800"/>
              <a:ext cx="1537970" cy="2415540"/>
            </a:xfrm>
            <a:custGeom>
              <a:avLst/>
              <a:gdLst/>
              <a:ahLst/>
              <a:cxnLst/>
              <a:rect l="l" t="t" r="r" b="b"/>
              <a:pathLst>
                <a:path w="1537970" h="2415540">
                  <a:moveTo>
                    <a:pt x="1537970" y="0"/>
                  </a:moveTo>
                  <a:lnTo>
                    <a:pt x="0" y="241554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981200" y="3060700"/>
              <a:ext cx="120650" cy="139700"/>
            </a:xfrm>
            <a:custGeom>
              <a:avLst/>
              <a:gdLst/>
              <a:ahLst/>
              <a:cxnLst/>
              <a:rect l="l" t="t" r="r" b="b"/>
              <a:pathLst>
                <a:path w="120650" h="139700">
                  <a:moveTo>
                    <a:pt x="13969" y="0"/>
                  </a:moveTo>
                  <a:lnTo>
                    <a:pt x="0" y="139700"/>
                  </a:lnTo>
                  <a:lnTo>
                    <a:pt x="120650" y="67310"/>
                  </a:lnTo>
                  <a:lnTo>
                    <a:pt x="40639" y="7620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691379" y="5627370"/>
              <a:ext cx="1971039" cy="1165860"/>
            </a:xfrm>
            <a:custGeom>
              <a:avLst/>
              <a:gdLst/>
              <a:ahLst/>
              <a:cxnLst/>
              <a:rect l="l" t="t" r="r" b="b"/>
              <a:pathLst>
                <a:path w="1971040" h="1165859">
                  <a:moveTo>
                    <a:pt x="1785620" y="0"/>
                  </a:moveTo>
                  <a:lnTo>
                    <a:pt x="0" y="665479"/>
                  </a:lnTo>
                  <a:lnTo>
                    <a:pt x="185420" y="1165859"/>
                  </a:lnTo>
                  <a:lnTo>
                    <a:pt x="1971040" y="500379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691379" y="5627370"/>
              <a:ext cx="1971039" cy="1165860"/>
            </a:xfrm>
            <a:custGeom>
              <a:avLst/>
              <a:gdLst/>
              <a:ahLst/>
              <a:cxnLst/>
              <a:rect l="l" t="t" r="r" b="b"/>
              <a:pathLst>
                <a:path w="1971040" h="1165859">
                  <a:moveTo>
                    <a:pt x="1078230" y="833119"/>
                  </a:moveTo>
                  <a:lnTo>
                    <a:pt x="185420" y="1165859"/>
                  </a:lnTo>
                  <a:lnTo>
                    <a:pt x="0" y="665479"/>
                  </a:lnTo>
                  <a:lnTo>
                    <a:pt x="1785620" y="0"/>
                  </a:lnTo>
                  <a:lnTo>
                    <a:pt x="1971040" y="500379"/>
                  </a:lnTo>
                  <a:lnTo>
                    <a:pt x="1078230" y="833119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5" name="object 685"/>
          <p:cNvSpPr txBox="1"/>
          <p:nvPr/>
        </p:nvSpPr>
        <p:spPr>
          <a:xfrm rot="20400000">
            <a:off x="5037210" y="6108479"/>
            <a:ext cx="1289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Shor</a:t>
            </a:r>
            <a:r>
              <a:rPr sz="2700" spc="-30" baseline="1543" dirty="0">
                <a:solidFill>
                  <a:srgbClr val="FFFFFF"/>
                </a:solidFill>
                <a:latin typeface="Arial"/>
                <a:cs typeface="Arial"/>
              </a:rPr>
              <a:t>tcut</a:t>
            </a:r>
            <a:r>
              <a:rPr sz="2700" spc="-104" baseline="15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22" baseline="1543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2700" baseline="1543">
              <a:latin typeface="Arial"/>
              <a:cs typeface="Arial"/>
            </a:endParaRPr>
          </a:p>
        </p:txBody>
      </p:sp>
      <p:grpSp>
        <p:nvGrpSpPr>
          <p:cNvPr id="686" name="object 686"/>
          <p:cNvGrpSpPr/>
          <p:nvPr/>
        </p:nvGrpSpPr>
        <p:grpSpPr>
          <a:xfrm>
            <a:off x="5105400" y="4419600"/>
            <a:ext cx="2934970" cy="2222500"/>
            <a:chOff x="5105400" y="4419600"/>
            <a:chExt cx="2934970" cy="2222500"/>
          </a:xfrm>
        </p:grpSpPr>
        <p:sp>
          <p:nvSpPr>
            <p:cNvPr id="687" name="object 687"/>
            <p:cNvSpPr/>
            <p:nvPr/>
          </p:nvSpPr>
          <p:spPr>
            <a:xfrm>
              <a:off x="5166360" y="4519930"/>
              <a:ext cx="777240" cy="1271270"/>
            </a:xfrm>
            <a:custGeom>
              <a:avLst/>
              <a:gdLst/>
              <a:ahLst/>
              <a:cxnLst/>
              <a:rect l="l" t="t" r="r" b="b"/>
              <a:pathLst>
                <a:path w="777239" h="1271270">
                  <a:moveTo>
                    <a:pt x="777239" y="127127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105400" y="4419600"/>
              <a:ext cx="119380" cy="140970"/>
            </a:xfrm>
            <a:custGeom>
              <a:avLst/>
              <a:gdLst/>
              <a:ahLst/>
              <a:cxnLst/>
              <a:rect l="l" t="t" r="r" b="b"/>
              <a:pathLst>
                <a:path w="119379" h="140970">
                  <a:moveTo>
                    <a:pt x="0" y="0"/>
                  </a:moveTo>
                  <a:lnTo>
                    <a:pt x="11429" y="140969"/>
                  </a:lnTo>
                  <a:lnTo>
                    <a:pt x="39370" y="64769"/>
                  </a:lnTo>
                  <a:lnTo>
                    <a:pt x="119379" y="74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517639" y="5707380"/>
              <a:ext cx="1517650" cy="929640"/>
            </a:xfrm>
            <a:custGeom>
              <a:avLst/>
              <a:gdLst/>
              <a:ahLst/>
              <a:cxnLst/>
              <a:rect l="l" t="t" r="r" b="b"/>
              <a:pathLst>
                <a:path w="1517650" h="929640">
                  <a:moveTo>
                    <a:pt x="1358900" y="0"/>
                  </a:moveTo>
                  <a:lnTo>
                    <a:pt x="0" y="500380"/>
                  </a:lnTo>
                  <a:lnTo>
                    <a:pt x="158750" y="929640"/>
                  </a:lnTo>
                  <a:lnTo>
                    <a:pt x="1517650" y="42926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517639" y="5707380"/>
              <a:ext cx="1517650" cy="929640"/>
            </a:xfrm>
            <a:custGeom>
              <a:avLst/>
              <a:gdLst/>
              <a:ahLst/>
              <a:cxnLst/>
              <a:rect l="l" t="t" r="r" b="b"/>
              <a:pathLst>
                <a:path w="1517650" h="929640">
                  <a:moveTo>
                    <a:pt x="838200" y="679450"/>
                  </a:moveTo>
                  <a:lnTo>
                    <a:pt x="158750" y="929640"/>
                  </a:lnTo>
                  <a:lnTo>
                    <a:pt x="0" y="500380"/>
                  </a:lnTo>
                  <a:lnTo>
                    <a:pt x="1358900" y="0"/>
                  </a:lnTo>
                  <a:lnTo>
                    <a:pt x="1517650" y="429260"/>
                  </a:lnTo>
                  <a:lnTo>
                    <a:pt x="838200" y="67945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1" name="object 691"/>
          <p:cNvSpPr txBox="1"/>
          <p:nvPr/>
        </p:nvSpPr>
        <p:spPr>
          <a:xfrm rot="20400000">
            <a:off x="6816804" y="6069799"/>
            <a:ext cx="932072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92" name="object 692"/>
          <p:cNvGrpSpPr/>
          <p:nvPr/>
        </p:nvGrpSpPr>
        <p:grpSpPr>
          <a:xfrm>
            <a:off x="4724400" y="4419600"/>
            <a:ext cx="2595245" cy="1528445"/>
            <a:chOff x="4724400" y="4419600"/>
            <a:chExt cx="2595245" cy="1528445"/>
          </a:xfrm>
        </p:grpSpPr>
        <p:sp>
          <p:nvSpPr>
            <p:cNvPr id="693" name="object 693"/>
            <p:cNvSpPr/>
            <p:nvPr/>
          </p:nvSpPr>
          <p:spPr>
            <a:xfrm>
              <a:off x="4826000" y="4479289"/>
              <a:ext cx="2489200" cy="1464310"/>
            </a:xfrm>
            <a:custGeom>
              <a:avLst/>
              <a:gdLst/>
              <a:ahLst/>
              <a:cxnLst/>
              <a:rect l="l" t="t" r="r" b="b"/>
              <a:pathLst>
                <a:path w="2489200" h="1464310">
                  <a:moveTo>
                    <a:pt x="2489200" y="146431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4724400" y="4419600"/>
              <a:ext cx="139700" cy="118110"/>
            </a:xfrm>
            <a:custGeom>
              <a:avLst/>
              <a:gdLst/>
              <a:ahLst/>
              <a:cxnLst/>
              <a:rect l="l" t="t" r="r" b="b"/>
              <a:pathLst>
                <a:path w="139700" h="118110">
                  <a:moveTo>
                    <a:pt x="0" y="0"/>
                  </a:moveTo>
                  <a:lnTo>
                    <a:pt x="76200" y="118110"/>
                  </a:lnTo>
                  <a:lnTo>
                    <a:pt x="64770" y="38100"/>
                  </a:lnTo>
                  <a:lnTo>
                    <a:pt x="139700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3644" y="6062980"/>
              <a:ext cx="120650" cy="11430"/>
            </a:xfrm>
            <a:custGeom>
              <a:avLst/>
              <a:gdLst/>
              <a:ahLst/>
              <a:cxnLst/>
              <a:rect l="l" t="t" r="r" b="b"/>
              <a:pathLst>
                <a:path w="120650" h="11429">
                  <a:moveTo>
                    <a:pt x="104081" y="0"/>
                  </a:moveTo>
                  <a:lnTo>
                    <a:pt x="15544" y="0"/>
                  </a:lnTo>
                  <a:lnTo>
                    <a:pt x="0" y="11430"/>
                  </a:lnTo>
                  <a:lnTo>
                    <a:pt x="120410" y="11430"/>
                  </a:lnTo>
                  <a:lnTo>
                    <a:pt x="104081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21070"/>
            <a:ext cx="6225540" cy="836930"/>
            <a:chOff x="0" y="6021070"/>
            <a:chExt cx="6225540" cy="836930"/>
          </a:xfrm>
        </p:grpSpPr>
        <p:sp>
          <p:nvSpPr>
            <p:cNvPr id="84" name="object 84"/>
            <p:cNvSpPr/>
            <p:nvPr/>
          </p:nvSpPr>
          <p:spPr>
            <a:xfrm>
              <a:off x="613985" y="6033770"/>
              <a:ext cx="1419225" cy="16510"/>
            </a:xfrm>
            <a:custGeom>
              <a:avLst/>
              <a:gdLst/>
              <a:ahLst/>
              <a:cxnLst/>
              <a:rect l="l" t="t" r="r" b="b"/>
              <a:pathLst>
                <a:path w="1419225" h="16510">
                  <a:moveTo>
                    <a:pt x="1964" y="15239"/>
                  </a:moveTo>
                  <a:lnTo>
                    <a:pt x="0" y="16509"/>
                  </a:lnTo>
                  <a:lnTo>
                    <a:pt x="5554" y="16509"/>
                  </a:lnTo>
                  <a:lnTo>
                    <a:pt x="1964" y="15239"/>
                  </a:lnTo>
                  <a:close/>
                </a:path>
                <a:path w="1419225" h="16510">
                  <a:moveTo>
                    <a:pt x="1367033" y="0"/>
                  </a:moveTo>
                  <a:lnTo>
                    <a:pt x="1165284" y="0"/>
                  </a:lnTo>
                  <a:lnTo>
                    <a:pt x="1160204" y="5079"/>
                  </a:lnTo>
                  <a:lnTo>
                    <a:pt x="1130994" y="15239"/>
                  </a:lnTo>
                  <a:lnTo>
                    <a:pt x="1113214" y="15239"/>
                  </a:lnTo>
                  <a:lnTo>
                    <a:pt x="1109042" y="16509"/>
                  </a:lnTo>
                  <a:lnTo>
                    <a:pt x="1418922" y="16509"/>
                  </a:lnTo>
                  <a:lnTo>
                    <a:pt x="1418014" y="15239"/>
                  </a:lnTo>
                  <a:lnTo>
                    <a:pt x="1388804" y="5079"/>
                  </a:lnTo>
                  <a:lnTo>
                    <a:pt x="1367033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30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80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30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10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80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60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10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60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60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10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60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10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60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10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2895600" y="452120"/>
            <a:ext cx="3350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E2E2FF"/>
                </a:solidFill>
              </a:rPr>
              <a:t>THE</a:t>
            </a:r>
            <a:r>
              <a:rPr sz="4400" spc="-85" dirty="0">
                <a:solidFill>
                  <a:srgbClr val="E2E2FF"/>
                </a:solidFill>
              </a:rPr>
              <a:t> </a:t>
            </a:r>
            <a:r>
              <a:rPr sz="4400" dirty="0">
                <a:solidFill>
                  <a:srgbClr val="E2E2FF"/>
                </a:solidFill>
              </a:rPr>
              <a:t>MOUSE</a:t>
            </a:r>
            <a:endParaRPr sz="4400"/>
          </a:p>
        </p:txBody>
      </p:sp>
      <p:sp>
        <p:nvSpPr>
          <p:cNvPr id="146" name="object 146"/>
          <p:cNvSpPr txBox="1"/>
          <p:nvPr/>
        </p:nvSpPr>
        <p:spPr>
          <a:xfrm>
            <a:off x="535940" y="1583690"/>
            <a:ext cx="7919720" cy="446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484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personal computer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 was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purchased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 the early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1980s probably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included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keyboard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only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input device.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pointing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device. A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mouse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input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device that you can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move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around on a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flat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 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control the pointer.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pointer is 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on-screen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object, usually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arrow, that 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text,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access 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menus,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interact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programs,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files,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 da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ta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that appea</a:t>
            </a:r>
            <a:r>
              <a:rPr sz="3200" u="dbl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screen.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8100" y="6073139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152400" h="12700">
                  <a:moveTo>
                    <a:pt x="134141" y="0"/>
                  </a:moveTo>
                  <a:lnTo>
                    <a:pt x="17271" y="0"/>
                  </a:lnTo>
                  <a:lnTo>
                    <a:pt x="0" y="12700"/>
                  </a:lnTo>
                  <a:lnTo>
                    <a:pt x="152283" y="12700"/>
                  </a:lnTo>
                  <a:lnTo>
                    <a:pt x="134141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3355" y="6084569"/>
              <a:ext cx="180975" cy="11430"/>
            </a:xfrm>
            <a:custGeom>
              <a:avLst/>
              <a:gdLst/>
              <a:ahLst/>
              <a:cxnLst/>
              <a:rect l="l" t="t" r="r" b="b"/>
              <a:pathLst>
                <a:path w="180975" h="11429">
                  <a:moveTo>
                    <a:pt x="180632" y="10160"/>
                  </a:moveTo>
                  <a:lnTo>
                    <a:pt x="172466" y="10160"/>
                  </a:lnTo>
                  <a:lnTo>
                    <a:pt x="172466" y="0"/>
                  </a:lnTo>
                  <a:lnTo>
                    <a:pt x="9563" y="0"/>
                  </a:lnTo>
                  <a:lnTo>
                    <a:pt x="9563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0632" y="11430"/>
                  </a:lnTo>
                  <a:lnTo>
                    <a:pt x="180632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2968" y="6094730"/>
              <a:ext cx="248285" cy="12700"/>
            </a:xfrm>
            <a:custGeom>
              <a:avLst/>
              <a:gdLst/>
              <a:ahLst/>
              <a:cxnLst/>
              <a:rect l="l" t="t" r="r" b="b"/>
              <a:pathLst>
                <a:path w="248285" h="12700">
                  <a:moveTo>
                    <a:pt x="230115" y="0"/>
                  </a:moveTo>
                  <a:lnTo>
                    <a:pt x="53041" y="0"/>
                  </a:lnTo>
                  <a:lnTo>
                    <a:pt x="0" y="12700"/>
                  </a:lnTo>
                  <a:lnTo>
                    <a:pt x="248258" y="12700"/>
                  </a:lnTo>
                  <a:lnTo>
                    <a:pt x="230115" y="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44240" y="6115050"/>
              <a:ext cx="22225" cy="2540"/>
            </a:xfrm>
            <a:custGeom>
              <a:avLst/>
              <a:gdLst/>
              <a:ahLst/>
              <a:cxnLst/>
              <a:rect l="l" t="t" r="r" b="b"/>
              <a:pathLst>
                <a:path w="22225" h="2539">
                  <a:moveTo>
                    <a:pt x="12849" y="0"/>
                  </a:moveTo>
                  <a:lnTo>
                    <a:pt x="0" y="2540"/>
                  </a:lnTo>
                  <a:lnTo>
                    <a:pt x="21814" y="2540"/>
                  </a:lnTo>
                  <a:lnTo>
                    <a:pt x="12849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19042" y="6117589"/>
              <a:ext cx="687705" cy="11430"/>
            </a:xfrm>
            <a:custGeom>
              <a:avLst/>
              <a:gdLst/>
              <a:ahLst/>
              <a:cxnLst/>
              <a:rect l="l" t="t" r="r" b="b"/>
              <a:pathLst>
                <a:path w="68770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68770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6833" y="6149339"/>
              <a:ext cx="554990" cy="1270"/>
            </a:xfrm>
            <a:custGeom>
              <a:avLst/>
              <a:gdLst/>
              <a:ahLst/>
              <a:cxnLst/>
              <a:rect l="l" t="t" r="r" b="b"/>
              <a:pathLst>
                <a:path w="554989" h="1270">
                  <a:moveTo>
                    <a:pt x="0" y="1270"/>
                  </a:moveTo>
                  <a:lnTo>
                    <a:pt x="554537" y="1270"/>
                  </a:lnTo>
                  <a:lnTo>
                    <a:pt x="554537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75227" y="6182359"/>
              <a:ext cx="2686050" cy="12700"/>
            </a:xfrm>
            <a:custGeom>
              <a:avLst/>
              <a:gdLst/>
              <a:ahLst/>
              <a:cxnLst/>
              <a:rect l="l" t="t" r="r" b="b"/>
              <a:pathLst>
                <a:path w="2686050" h="12700">
                  <a:moveTo>
                    <a:pt x="106673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066736" y="7620"/>
                  </a:lnTo>
                  <a:lnTo>
                    <a:pt x="1066736" y="0"/>
                  </a:lnTo>
                  <a:close/>
                </a:path>
                <a:path w="2686050" h="12700">
                  <a:moveTo>
                    <a:pt x="2685973" y="12700"/>
                  </a:moveTo>
                  <a:lnTo>
                    <a:pt x="2675648" y="0"/>
                  </a:lnTo>
                  <a:lnTo>
                    <a:pt x="1899094" y="0"/>
                  </a:lnTo>
                  <a:lnTo>
                    <a:pt x="1877669" y="12700"/>
                  </a:lnTo>
                  <a:lnTo>
                    <a:pt x="2685973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6489" y="6205220"/>
              <a:ext cx="862330" cy="11430"/>
            </a:xfrm>
            <a:custGeom>
              <a:avLst/>
              <a:gdLst/>
              <a:ahLst/>
              <a:cxnLst/>
              <a:rect l="l" t="t" r="r" b="b"/>
              <a:pathLst>
                <a:path w="862329" h="11429">
                  <a:moveTo>
                    <a:pt x="852969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862256" y="11429"/>
                  </a:lnTo>
                  <a:lnTo>
                    <a:pt x="852969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4267" y="6226809"/>
              <a:ext cx="1204595" cy="11430"/>
            </a:xfrm>
            <a:custGeom>
              <a:avLst/>
              <a:gdLst/>
              <a:ahLst/>
              <a:cxnLst/>
              <a:rect l="l" t="t" r="r" b="b"/>
              <a:pathLst>
                <a:path w="1204595" h="11429">
                  <a:moveTo>
                    <a:pt x="1198625" y="0"/>
                  </a:moveTo>
                  <a:lnTo>
                    <a:pt x="26431" y="0"/>
                  </a:lnTo>
                  <a:lnTo>
                    <a:pt x="0" y="11429"/>
                  </a:lnTo>
                  <a:lnTo>
                    <a:pt x="1204510" y="11429"/>
                  </a:lnTo>
                  <a:lnTo>
                    <a:pt x="1198625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82726" y="6291579"/>
              <a:ext cx="1420495" cy="12700"/>
            </a:xfrm>
            <a:custGeom>
              <a:avLst/>
              <a:gdLst/>
              <a:ahLst/>
              <a:cxnLst/>
              <a:rect l="l" t="t" r="r" b="b"/>
              <a:pathLst>
                <a:path w="1420495" h="12700">
                  <a:moveTo>
                    <a:pt x="1413513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420051" y="12700"/>
                  </a:lnTo>
                  <a:lnTo>
                    <a:pt x="1413513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0" name="object 80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/>
          <p:nvPr/>
        </p:nvSpPr>
        <p:spPr>
          <a:xfrm>
            <a:off x="1379219" y="659130"/>
            <a:ext cx="6103620" cy="0"/>
          </a:xfrm>
          <a:custGeom>
            <a:avLst/>
            <a:gdLst/>
            <a:ahLst/>
            <a:cxnLst/>
            <a:rect l="l" t="t" r="r" b="b"/>
            <a:pathLst>
              <a:path w="6103620">
                <a:moveTo>
                  <a:pt x="0" y="0"/>
                </a:moveTo>
                <a:lnTo>
                  <a:pt x="61036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78739" y="173990"/>
            <a:ext cx="8666480" cy="65278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6830" algn="ctr">
              <a:lnSpc>
                <a:spcPct val="100000"/>
              </a:lnSpc>
              <a:spcBef>
                <a:spcPts val="79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CATEGORISED STORAGE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355600" marR="273050" indent="53340">
              <a:lnSpc>
                <a:spcPct val="100000"/>
              </a:lnSpc>
              <a:spcBef>
                <a:spcPts val="69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purpose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storage device is hold data-even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computer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turned off-so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 used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whenever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needed. Storage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involves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two  processes:</a:t>
            </a:r>
            <a:endParaRPr sz="2800">
              <a:latin typeface="Arial"/>
              <a:cs typeface="Arial"/>
            </a:endParaRPr>
          </a:p>
          <a:p>
            <a:pPr marL="355600" marR="619125" indent="-3429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&gt;&gt; writing, or recording, the data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 found  later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&gt;&gt; Reading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stored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data, then transferring it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into the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computer’s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memory.</a:t>
            </a:r>
            <a:endParaRPr sz="2800">
              <a:latin typeface="Arial"/>
              <a:cs typeface="Arial"/>
            </a:endParaRPr>
          </a:p>
          <a:p>
            <a:pPr marL="355600" marR="120014" indent="2529840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physical material on which data  is stored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storage</a:t>
            </a:r>
            <a:r>
              <a:rPr sz="2800" b="1" i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Arial"/>
                <a:cs typeface="Arial"/>
              </a:rPr>
              <a:t>media.</a:t>
            </a:r>
            <a:endParaRPr sz="28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690"/>
              </a:spcBef>
              <a:tabLst>
                <a:tab pos="756285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hardware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components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that write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to,	and</a:t>
            </a:r>
            <a:endParaRPr sz="2800">
              <a:latin typeface="Arial"/>
              <a:cs typeface="Arial"/>
            </a:endParaRPr>
          </a:p>
          <a:p>
            <a:pPr marL="355600" marR="608330" indent="-194945">
              <a:lnSpc>
                <a:spcPct val="100000"/>
              </a:lnSpc>
            </a:pPr>
            <a:r>
              <a:rPr sz="28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13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read data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from,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stor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u="dbl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g</a:t>
            </a:r>
            <a:r>
              <a:rPr sz="2800" u="dbl" strike="sngStrike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e </a:t>
            </a:r>
            <a:r>
              <a:rPr sz="2800" u="dbl" strike="sngStrike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med</a:t>
            </a:r>
            <a:r>
              <a:rPr sz="2800" strike="noStrike" dirty="0">
                <a:solidFill>
                  <a:srgbClr val="FFFFFF"/>
                </a:solidFill>
                <a:latin typeface="Arial"/>
                <a:cs typeface="Arial"/>
              </a:rPr>
              <a:t>ia </a:t>
            </a:r>
            <a:r>
              <a:rPr sz="2800" strike="noStrike" spc="-2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u="dbl" strike="noStrike" spc="-235" dirty="0">
                <a:solidFill>
                  <a:srgbClr val="FFFFFF"/>
                </a:solidFill>
                <a:uFill>
                  <a:solidFill>
                    <a:srgbClr val="554529"/>
                  </a:solidFill>
                </a:uFill>
                <a:latin typeface="Arial"/>
                <a:cs typeface="Arial"/>
              </a:rPr>
              <a:t>re</a:t>
            </a:r>
            <a:r>
              <a:rPr sz="2800" u="dbl" strike="sngStrike" spc="-235" dirty="0">
                <a:solidFill>
                  <a:srgbClr val="FFFFFF"/>
                </a:solidFill>
                <a:uFill>
                  <a:solidFill>
                    <a:srgbClr val="554529"/>
                  </a:solidFill>
                </a:uFill>
                <a:latin typeface="Arial"/>
                <a:cs typeface="Arial"/>
              </a:rPr>
              <a:t> </a:t>
            </a:r>
            <a:r>
              <a:rPr sz="2800" u="dbl" strike="sngStrike" spc="-5" dirty="0">
                <a:solidFill>
                  <a:srgbClr val="FFFFFF"/>
                </a:solidFill>
                <a:uFill>
                  <a:solidFill>
                    <a:srgbClr val="554529"/>
                  </a:solidFill>
                </a:uFill>
                <a:latin typeface="Arial"/>
                <a:cs typeface="Arial"/>
              </a:rPr>
              <a:t>call</a:t>
            </a:r>
            <a:r>
              <a:rPr sz="2800" u="dbl" strike="noStrike" spc="-5" dirty="0">
                <a:solidFill>
                  <a:srgbClr val="FFFFFF"/>
                </a:solidFill>
                <a:uFill>
                  <a:solidFill>
                    <a:srgbClr val="554529"/>
                  </a:solidFill>
                </a:uFill>
                <a:latin typeface="Arial"/>
                <a:cs typeface="Arial"/>
              </a:rPr>
              <a:t>e</a:t>
            </a:r>
            <a:r>
              <a:rPr sz="2800" strike="noStrike" spc="-5" dirty="0">
                <a:solidFill>
                  <a:srgbClr val="FFFFFF"/>
                </a:solidFill>
                <a:latin typeface="Arial"/>
                <a:cs typeface="Arial"/>
              </a:rPr>
              <a:t>d storage  devices. For example: </a:t>
            </a:r>
            <a:r>
              <a:rPr sz="2800" strike="noStrike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trike="noStrike" spc="-5" dirty="0">
                <a:solidFill>
                  <a:srgbClr val="FFFFFF"/>
                </a:solidFill>
                <a:latin typeface="Arial"/>
                <a:cs typeface="Arial"/>
              </a:rPr>
              <a:t>diskette.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2968" y="6094730"/>
              <a:ext cx="248285" cy="12700"/>
            </a:xfrm>
            <a:custGeom>
              <a:avLst/>
              <a:gdLst/>
              <a:ahLst/>
              <a:cxnLst/>
              <a:rect l="l" t="t" r="r" b="b"/>
              <a:pathLst>
                <a:path w="248285" h="12700">
                  <a:moveTo>
                    <a:pt x="230115" y="0"/>
                  </a:moveTo>
                  <a:lnTo>
                    <a:pt x="53041" y="0"/>
                  </a:lnTo>
                  <a:lnTo>
                    <a:pt x="0" y="12700"/>
                  </a:lnTo>
                  <a:lnTo>
                    <a:pt x="248258" y="12700"/>
                  </a:lnTo>
                  <a:lnTo>
                    <a:pt x="230115" y="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4237" y="6106159"/>
              <a:ext cx="1741805" cy="11430"/>
            </a:xfrm>
            <a:custGeom>
              <a:avLst/>
              <a:gdLst/>
              <a:ahLst/>
              <a:cxnLst/>
              <a:rect l="l" t="t" r="r" b="b"/>
              <a:pathLst>
                <a:path w="1741804" h="11429">
                  <a:moveTo>
                    <a:pt x="21805" y="11430"/>
                  </a:moveTo>
                  <a:lnTo>
                    <a:pt x="12852" y="8890"/>
                  </a:lnTo>
                  <a:lnTo>
                    <a:pt x="0" y="11430"/>
                  </a:lnTo>
                  <a:lnTo>
                    <a:pt x="21805" y="11430"/>
                  </a:lnTo>
                  <a:close/>
                </a:path>
                <a:path w="1741804" h="11429">
                  <a:moveTo>
                    <a:pt x="1741500" y="11430"/>
                  </a:moveTo>
                  <a:lnTo>
                    <a:pt x="1725168" y="0"/>
                  </a:lnTo>
                  <a:lnTo>
                    <a:pt x="1484033" y="0"/>
                  </a:lnTo>
                  <a:lnTo>
                    <a:pt x="1436293" y="11430"/>
                  </a:lnTo>
                  <a:lnTo>
                    <a:pt x="1741500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32798" y="6117589"/>
              <a:ext cx="369570" cy="11430"/>
            </a:xfrm>
            <a:custGeom>
              <a:avLst/>
              <a:gdLst/>
              <a:ahLst/>
              <a:cxnLst/>
              <a:rect l="l" t="t" r="r" b="b"/>
              <a:pathLst>
                <a:path w="369570" h="11429">
                  <a:moveTo>
                    <a:pt x="352942" y="0"/>
                  </a:moveTo>
                  <a:lnTo>
                    <a:pt x="47737" y="0"/>
                  </a:lnTo>
                  <a:lnTo>
                    <a:pt x="0" y="11430"/>
                  </a:lnTo>
                  <a:lnTo>
                    <a:pt x="369271" y="11430"/>
                  </a:lnTo>
                  <a:lnTo>
                    <a:pt x="352942" y="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27870" y="6139179"/>
              <a:ext cx="697230" cy="11430"/>
            </a:xfrm>
            <a:custGeom>
              <a:avLst/>
              <a:gdLst/>
              <a:ahLst/>
              <a:cxnLst/>
              <a:rect l="l" t="t" r="r" b="b"/>
              <a:pathLst>
                <a:path w="697229" h="11429">
                  <a:moveTo>
                    <a:pt x="687931" y="0"/>
                  </a:moveTo>
                  <a:lnTo>
                    <a:pt x="19277" y="0"/>
                  </a:lnTo>
                  <a:lnTo>
                    <a:pt x="0" y="11430"/>
                  </a:lnTo>
                  <a:lnTo>
                    <a:pt x="697218" y="11430"/>
                  </a:lnTo>
                  <a:lnTo>
                    <a:pt x="687931" y="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89315" y="6160770"/>
              <a:ext cx="754380" cy="12700"/>
            </a:xfrm>
            <a:custGeom>
              <a:avLst/>
              <a:gdLst/>
              <a:ahLst/>
              <a:cxnLst/>
              <a:rect l="l" t="t" r="r" b="b"/>
              <a:pathLst>
                <a:path w="754379" h="12700">
                  <a:moveTo>
                    <a:pt x="744028" y="0"/>
                  </a:moveTo>
                  <a:lnTo>
                    <a:pt x="21419" y="0"/>
                  </a:lnTo>
                  <a:lnTo>
                    <a:pt x="0" y="12699"/>
                  </a:lnTo>
                  <a:lnTo>
                    <a:pt x="754346" y="12699"/>
                  </a:lnTo>
                  <a:lnTo>
                    <a:pt x="744028" y="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72180" y="6172200"/>
              <a:ext cx="779780" cy="11430"/>
            </a:xfrm>
            <a:custGeom>
              <a:avLst/>
              <a:gdLst/>
              <a:ahLst/>
              <a:cxnLst/>
              <a:rect l="l" t="t" r="r" b="b"/>
              <a:pathLst>
                <a:path w="779779" h="11429">
                  <a:moveTo>
                    <a:pt x="770450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779737" y="11429"/>
                  </a:lnTo>
                  <a:lnTo>
                    <a:pt x="770450" y="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2902" y="6182360"/>
              <a:ext cx="808355" cy="12700"/>
            </a:xfrm>
            <a:custGeom>
              <a:avLst/>
              <a:gdLst/>
              <a:ahLst/>
              <a:cxnLst/>
              <a:rect l="l" t="t" r="r" b="b"/>
              <a:pathLst>
                <a:path w="808354" h="12700">
                  <a:moveTo>
                    <a:pt x="797982" y="0"/>
                  </a:moveTo>
                  <a:lnTo>
                    <a:pt x="21419" y="0"/>
                  </a:lnTo>
                  <a:lnTo>
                    <a:pt x="0" y="12699"/>
                  </a:lnTo>
                  <a:lnTo>
                    <a:pt x="808301" y="12699"/>
                  </a:lnTo>
                  <a:lnTo>
                    <a:pt x="797982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35767" y="6193789"/>
              <a:ext cx="833755" cy="11430"/>
            </a:xfrm>
            <a:custGeom>
              <a:avLst/>
              <a:gdLst/>
              <a:ahLst/>
              <a:cxnLst/>
              <a:rect l="l" t="t" r="r" b="b"/>
              <a:pathLst>
                <a:path w="833754" h="11429">
                  <a:moveTo>
                    <a:pt x="824405" y="0"/>
                  </a:moveTo>
                  <a:lnTo>
                    <a:pt x="19277" y="0"/>
                  </a:lnTo>
                  <a:lnTo>
                    <a:pt x="0" y="11430"/>
                  </a:lnTo>
                  <a:lnTo>
                    <a:pt x="833692" y="11430"/>
                  </a:lnTo>
                  <a:lnTo>
                    <a:pt x="824405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82726" y="6291579"/>
              <a:ext cx="1420495" cy="12700"/>
            </a:xfrm>
            <a:custGeom>
              <a:avLst/>
              <a:gdLst/>
              <a:ahLst/>
              <a:cxnLst/>
              <a:rect l="l" t="t" r="r" b="b"/>
              <a:pathLst>
                <a:path w="1420495" h="12700">
                  <a:moveTo>
                    <a:pt x="1413513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420051" y="12700"/>
                  </a:lnTo>
                  <a:lnTo>
                    <a:pt x="1413513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80795" y="6324600"/>
              <a:ext cx="1647825" cy="12700"/>
            </a:xfrm>
            <a:custGeom>
              <a:avLst/>
              <a:gdLst/>
              <a:ahLst/>
              <a:cxnLst/>
              <a:rect l="l" t="t" r="r" b="b"/>
              <a:pathLst>
                <a:path w="1647825" h="12700">
                  <a:moveTo>
                    <a:pt x="1593869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647657" y="12700"/>
                  </a:lnTo>
                  <a:lnTo>
                    <a:pt x="1593869" y="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9431" y="6336029"/>
              <a:ext cx="1722120" cy="11430"/>
            </a:xfrm>
            <a:custGeom>
              <a:avLst/>
              <a:gdLst/>
              <a:ahLst/>
              <a:cxnLst/>
              <a:rect l="l" t="t" r="r" b="b"/>
              <a:pathLst>
                <a:path w="1722120" h="11429">
                  <a:moveTo>
                    <a:pt x="1673642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722051" y="11430"/>
                  </a:lnTo>
                  <a:lnTo>
                    <a:pt x="1673642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4147" y="6346190"/>
              <a:ext cx="1805939" cy="12700"/>
            </a:xfrm>
            <a:custGeom>
              <a:avLst/>
              <a:gdLst/>
              <a:ahLst/>
              <a:cxnLst/>
              <a:rect l="l" t="t" r="r" b="b"/>
              <a:pathLst>
                <a:path w="1805939" h="12700">
                  <a:moveTo>
                    <a:pt x="1751956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805745" y="12700"/>
                  </a:lnTo>
                  <a:lnTo>
                    <a:pt x="1751956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2784" y="6357620"/>
              <a:ext cx="1880235" cy="11430"/>
            </a:xfrm>
            <a:custGeom>
              <a:avLst/>
              <a:gdLst/>
              <a:ahLst/>
              <a:cxnLst/>
              <a:rect l="l" t="t" r="r" b="b"/>
              <a:pathLst>
                <a:path w="1880235" h="11429">
                  <a:moveTo>
                    <a:pt x="1831729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880139" y="11429"/>
                  </a:lnTo>
                  <a:lnTo>
                    <a:pt x="1831729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2" name="object 82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/>
          <p:nvPr/>
        </p:nvSpPr>
        <p:spPr>
          <a:xfrm>
            <a:off x="1987550" y="1094739"/>
            <a:ext cx="5375910" cy="0"/>
          </a:xfrm>
          <a:custGeom>
            <a:avLst/>
            <a:gdLst/>
            <a:ahLst/>
            <a:cxnLst/>
            <a:rect l="l" t="t" r="r" b="b"/>
            <a:pathLst>
              <a:path w="5375909">
                <a:moveTo>
                  <a:pt x="0" y="0"/>
                </a:moveTo>
                <a:lnTo>
                  <a:pt x="537591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>
            <a:spLocks noGrp="1"/>
          </p:cNvSpPr>
          <p:nvPr>
            <p:ph type="title"/>
          </p:nvPr>
        </p:nvSpPr>
        <p:spPr>
          <a:xfrm>
            <a:off x="1949450" y="452120"/>
            <a:ext cx="5395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STORAGE</a:t>
            </a:r>
            <a:r>
              <a:rPr sz="4400" b="1" spc="-6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DEVICES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962150" y="1069339"/>
            <a:ext cx="5375910" cy="0"/>
          </a:xfrm>
          <a:custGeom>
            <a:avLst/>
            <a:gdLst/>
            <a:ahLst/>
            <a:cxnLst/>
            <a:rect l="l" t="t" r="r" b="b"/>
            <a:pathLst>
              <a:path w="5375909">
                <a:moveTo>
                  <a:pt x="0" y="0"/>
                </a:moveTo>
                <a:lnTo>
                  <a:pt x="537591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5" name="object 145"/>
          <p:cNvGrpSpPr/>
          <p:nvPr/>
        </p:nvGrpSpPr>
        <p:grpSpPr>
          <a:xfrm>
            <a:off x="1371600" y="1797685"/>
            <a:ext cx="5991860" cy="21590"/>
            <a:chOff x="1371600" y="1797685"/>
            <a:chExt cx="5991860" cy="21590"/>
          </a:xfrm>
        </p:grpSpPr>
        <p:sp>
          <p:nvSpPr>
            <p:cNvPr id="146" name="object 146"/>
            <p:cNvSpPr/>
            <p:nvPr/>
          </p:nvSpPr>
          <p:spPr>
            <a:xfrm>
              <a:off x="1371600" y="1808480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59">
                  <a:moveTo>
                    <a:pt x="0" y="0"/>
                  </a:moveTo>
                  <a:lnTo>
                    <a:pt x="111760" y="0"/>
                  </a:lnTo>
                </a:path>
              </a:pathLst>
            </a:custGeom>
            <a:ln w="215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483360" y="1808480"/>
              <a:ext cx="5880100" cy="0"/>
            </a:xfrm>
            <a:custGeom>
              <a:avLst/>
              <a:gdLst/>
              <a:ahLst/>
              <a:cxnLst/>
              <a:rect l="l" t="t" r="r" b="b"/>
              <a:pathLst>
                <a:path w="5880100">
                  <a:moveTo>
                    <a:pt x="0" y="0"/>
                  </a:moveTo>
                  <a:lnTo>
                    <a:pt x="5880100" y="0"/>
                  </a:lnTo>
                </a:path>
              </a:pathLst>
            </a:custGeom>
            <a:ln w="215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226918" y="1301750"/>
            <a:ext cx="8514080" cy="50533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121285" algn="ctr">
              <a:lnSpc>
                <a:spcPct val="100000"/>
              </a:lnSpc>
              <a:spcBef>
                <a:spcPts val="52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MAGNETIC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DEVICE</a:t>
            </a:r>
            <a:endParaRPr sz="3200">
              <a:latin typeface="Arial"/>
              <a:cs typeface="Arial"/>
            </a:endParaRPr>
          </a:p>
          <a:p>
            <a:pPr marL="358140" marR="5080" indent="-341630">
              <a:lnSpc>
                <a:spcPct val="89900"/>
              </a:lnSpc>
              <a:spcBef>
                <a:spcPts val="8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Magnetic storage device are use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same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medium (the material 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which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 stored), diskette derives,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hard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disk drives,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high-capacity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floppy disk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drives, and tape  drives use similar techniques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writing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 reading data.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surfaces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diskettes, hard  disks, high- capacity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floppy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disks,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magnetic tape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coated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magnetically  sensitive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material, such 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iron oxide,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450"/>
              </a:lnSpc>
              <a:tabLst>
                <a:tab pos="358140" algn="l"/>
                <a:tab pos="5302250" algn="l"/>
                <a:tab pos="6376670" algn="l"/>
              </a:tabLst>
            </a:pPr>
            <a:r>
              <a:rPr sz="32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reacts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to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a magne</a:t>
            </a:r>
            <a:r>
              <a:rPr sz="3200" u="heavy" strike="dblStrike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ti</a:t>
            </a:r>
            <a:r>
              <a:rPr sz="3200" u="heavy" strike="noStrike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c</a:t>
            </a:r>
            <a:r>
              <a:rPr sz="3200" u="heavy" strike="noStrike" spc="-90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 </a:t>
            </a:r>
            <a:r>
              <a:rPr sz="3200" u="heavy" strike="dblStrike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fie</a:t>
            </a:r>
            <a:r>
              <a:rPr sz="3200" u="heavy" strike="noStrike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l</a:t>
            </a:r>
            <a:r>
              <a:rPr sz="3200" strike="noStrike" spc="-5" dirty="0">
                <a:solidFill>
                  <a:srgbClr val="FFFFFF"/>
                </a:solidFill>
                <a:latin typeface="Arial"/>
                <a:cs typeface="Arial"/>
              </a:rPr>
              <a:t>d.	</a:t>
            </a:r>
            <a:r>
              <a:rPr sz="3200" u="dbl" strike="noStrike" spc="-5" dirty="0">
                <a:solidFill>
                  <a:srgbClr val="FFFFFF"/>
                </a:solidFill>
                <a:uFill>
                  <a:solidFill>
                    <a:srgbClr val="544428"/>
                  </a:solidFill>
                </a:uFill>
                <a:latin typeface="Times New Roman"/>
                <a:cs typeface="Times New Roman"/>
              </a:rPr>
              <a:t> 	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9146540" cy="92710"/>
          </a:xfrm>
          <a:custGeom>
            <a:avLst/>
            <a:gdLst/>
            <a:ahLst/>
            <a:cxnLst/>
            <a:rect l="l" t="t" r="r" b="b"/>
            <a:pathLst>
              <a:path w="9146540" h="92710">
                <a:moveTo>
                  <a:pt x="9146540" y="0"/>
                </a:moveTo>
                <a:lnTo>
                  <a:pt x="0" y="0"/>
                </a:lnTo>
                <a:lnTo>
                  <a:pt x="0" y="92710"/>
                </a:lnTo>
                <a:lnTo>
                  <a:pt x="9146540" y="9271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" y="82550"/>
            <a:ext cx="9146540" cy="2950210"/>
            <a:chOff x="-1270" y="82550"/>
            <a:chExt cx="9146540" cy="2950210"/>
          </a:xfrm>
        </p:grpSpPr>
        <p:sp>
          <p:nvSpPr>
            <p:cNvPr id="4" name="object 4"/>
            <p:cNvSpPr/>
            <p:nvPr/>
          </p:nvSpPr>
          <p:spPr>
            <a:xfrm>
              <a:off x="-1270" y="825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6985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67830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6783070" y="92710"/>
                  </a:lnTo>
                  <a:lnTo>
                    <a:pt x="67830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8916670" y="0"/>
                  </a:lnTo>
                  <a:lnTo>
                    <a:pt x="89166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250202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6783070" y="0"/>
                  </a:moveTo>
                  <a:lnTo>
                    <a:pt x="0" y="0"/>
                  </a:lnTo>
                  <a:lnTo>
                    <a:pt x="0" y="91427"/>
                  </a:lnTo>
                  <a:lnTo>
                    <a:pt x="6783070" y="91427"/>
                  </a:lnTo>
                  <a:lnTo>
                    <a:pt x="67830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8916670" y="0"/>
                  </a:lnTo>
                  <a:lnTo>
                    <a:pt x="8916670" y="91427"/>
                  </a:lnTo>
                  <a:lnTo>
                    <a:pt x="9146540" y="91427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678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6783070" y="91440"/>
                  </a:lnTo>
                  <a:lnTo>
                    <a:pt x="67830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8916670" y="0"/>
                  </a:lnTo>
                  <a:lnTo>
                    <a:pt x="8916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678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6783070" y="91440"/>
                  </a:lnTo>
                  <a:lnTo>
                    <a:pt x="67830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8916670" y="0"/>
                  </a:lnTo>
                  <a:lnTo>
                    <a:pt x="8916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67830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6783070" y="91440"/>
                  </a:lnTo>
                  <a:lnTo>
                    <a:pt x="67830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8916670" y="0"/>
                  </a:lnTo>
                  <a:lnTo>
                    <a:pt x="89166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254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6680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10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8356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1906270" y="0"/>
                  </a:lnTo>
                  <a:lnTo>
                    <a:pt x="19062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1906270" y="0"/>
                  </a:lnTo>
                  <a:lnTo>
                    <a:pt x="19062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12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270" y="91440"/>
                  </a:lnTo>
                  <a:lnTo>
                    <a:pt x="1270" y="0"/>
                  </a:lnTo>
                  <a:close/>
                </a:path>
                <a:path w="9146540" h="91440">
                  <a:moveTo>
                    <a:pt x="9146540" y="0"/>
                  </a:moveTo>
                  <a:lnTo>
                    <a:pt x="1906270" y="0"/>
                  </a:lnTo>
                  <a:lnTo>
                    <a:pt x="19062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12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1270" y="92710"/>
                  </a:lnTo>
                  <a:lnTo>
                    <a:pt x="1270" y="0"/>
                  </a:lnTo>
                  <a:close/>
                </a:path>
                <a:path w="9146540" h="92709">
                  <a:moveTo>
                    <a:pt x="9146540" y="0"/>
                  </a:moveTo>
                  <a:lnTo>
                    <a:pt x="1906270" y="0"/>
                  </a:lnTo>
                  <a:lnTo>
                    <a:pt x="19062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1709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482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2534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42113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049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6725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75513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09042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1742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355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774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77470" y="91440"/>
                  </a:lnTo>
                  <a:lnTo>
                    <a:pt x="774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1982470" y="0"/>
                  </a:lnTo>
                  <a:lnTo>
                    <a:pt x="1982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774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77470" y="91440"/>
                  </a:lnTo>
                  <a:lnTo>
                    <a:pt x="77470" y="0"/>
                  </a:lnTo>
                  <a:close/>
                </a:path>
                <a:path w="9146540" h="91439">
                  <a:moveTo>
                    <a:pt x="9146540" y="0"/>
                  </a:moveTo>
                  <a:lnTo>
                    <a:pt x="1982470" y="0"/>
                  </a:lnTo>
                  <a:lnTo>
                    <a:pt x="198247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774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77470" y="92710"/>
                  </a:lnTo>
                  <a:lnTo>
                    <a:pt x="774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1982470" y="0"/>
                  </a:lnTo>
                  <a:lnTo>
                    <a:pt x="1982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082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7747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77470" y="92710"/>
                  </a:lnTo>
                  <a:lnTo>
                    <a:pt x="77470" y="0"/>
                  </a:lnTo>
                  <a:close/>
                </a:path>
                <a:path w="9146540" h="92710">
                  <a:moveTo>
                    <a:pt x="9146540" y="0"/>
                  </a:moveTo>
                  <a:lnTo>
                    <a:pt x="1982470" y="0"/>
                  </a:lnTo>
                  <a:lnTo>
                    <a:pt x="198247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749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6758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75971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292735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19">
                  <a:moveTo>
                    <a:pt x="0" y="45720"/>
                  </a:moveTo>
                  <a:lnTo>
                    <a:pt x="9146540" y="4572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011170"/>
              <a:ext cx="9146540" cy="21590"/>
            </a:xfrm>
            <a:custGeom>
              <a:avLst/>
              <a:gdLst/>
              <a:ahLst/>
              <a:cxnLst/>
              <a:rect l="l" t="t" r="r" b="b"/>
              <a:pathLst>
                <a:path w="9146540" h="21589">
                  <a:moveTo>
                    <a:pt x="0" y="21589"/>
                  </a:moveTo>
                  <a:lnTo>
                    <a:pt x="9146540" y="215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-1270" y="3093720"/>
            <a:ext cx="9146540" cy="58419"/>
          </a:xfrm>
          <a:custGeom>
            <a:avLst/>
            <a:gdLst/>
            <a:ahLst/>
            <a:cxnLst/>
            <a:rect l="l" t="t" r="r" b="b"/>
            <a:pathLst>
              <a:path w="9146540" h="58419">
                <a:moveTo>
                  <a:pt x="0" y="58419"/>
                </a:moveTo>
                <a:lnTo>
                  <a:pt x="9146540" y="58419"/>
                </a:lnTo>
                <a:lnTo>
                  <a:pt x="9146540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0026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-1270" y="4883150"/>
            <a:ext cx="9146540" cy="1976120"/>
            <a:chOff x="-1270" y="4883150"/>
            <a:chExt cx="9146540" cy="1976120"/>
          </a:xfrm>
        </p:grpSpPr>
        <p:sp>
          <p:nvSpPr>
            <p:cNvPr id="42" name="object 42"/>
            <p:cNvSpPr/>
            <p:nvPr/>
          </p:nvSpPr>
          <p:spPr>
            <a:xfrm>
              <a:off x="-1270" y="48831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0" y="59689"/>
                  </a:moveTo>
                  <a:lnTo>
                    <a:pt x="9146540" y="5968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5968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49352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1028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18540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2692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4368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6045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68705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593851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0223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4401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52398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66916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4883149"/>
              <a:ext cx="9146540" cy="20320"/>
            </a:xfrm>
            <a:custGeom>
              <a:avLst/>
              <a:gdLst/>
              <a:ahLst/>
              <a:cxnLst/>
              <a:rect l="l" t="t" r="r" b="b"/>
              <a:pathLst>
                <a:path w="9146540" h="20320">
                  <a:moveTo>
                    <a:pt x="91465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0320"/>
                  </a:lnTo>
                  <a:lnTo>
                    <a:pt x="9146540" y="20320"/>
                  </a:lnTo>
                  <a:lnTo>
                    <a:pt x="9146540" y="6350"/>
                  </a:lnTo>
                  <a:lnTo>
                    <a:pt x="9146540" y="50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490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491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492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494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495300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496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497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49923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500507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501777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503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504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505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506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508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50965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51092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51219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513460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51485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51612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51739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1866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19937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1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22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23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25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264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27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290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303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316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5328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53428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53555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53682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53809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539369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54076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54203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54330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544575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-1270" y="545845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-1270" y="5472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-1270" y="5485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-1270" y="5497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-1270" y="5510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-1270" y="552323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-1270" y="553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-1270" y="554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-1270" y="556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-1270" y="557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-1270" y="5589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-1270" y="5601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-1270" y="5614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-1270" y="5627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-1270" y="5640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-1270" y="56540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-1270" y="56667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-1270" y="56794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-1270" y="569214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-1270" y="5704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-1270" y="5718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-1270" y="5731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-1270" y="5744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-1270" y="5756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-1270" y="5769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-1270" y="5783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-1270" y="5796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-1270" y="5808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-1270" y="5821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-1270" y="5834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-1270" y="5848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-1270" y="5861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-1270" y="5873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-1270" y="5886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-1270" y="58991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-1270" y="59131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-1270" y="59258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-1270" y="59385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-1270" y="59512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-1270" y="596391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-1270" y="5977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-1270" y="5990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-1270" y="6003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-1270" y="6015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-1270" y="6028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146540" y="152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-1270" y="6042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-1270" y="6055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-1270" y="6068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-1270" y="6080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-1270" y="609346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39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-1270" y="61074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-1270" y="61201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-1270" y="61328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-1270" y="614553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-1270" y="6159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-1270" y="6172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-1270" y="6184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-1270" y="6197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-1270" y="6210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-1270" y="62242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-1270" y="62369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-1270" y="62496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-1270" y="62623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-1270" y="627506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-1270" y="62890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-1270" y="63017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-1270" y="63144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-1270" y="63271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-1270" y="633983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-1270" y="63538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-1270" y="63665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-1270" y="63792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-1270" y="63919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-1270" y="640461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-1270" y="64185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-1270" y="64312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-1270" y="64439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-1270" y="64566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-1270" y="646938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-1270" y="64833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-1270" y="64960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-1270" y="65087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-1270" y="652145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-1270" y="653415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-1270" y="65481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-1270" y="65608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-1270" y="65735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-1270" y="658622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-1270" y="6598920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-1270" y="66128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-1270" y="66255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-1270" y="66382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-1270" y="665098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9146540" y="139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-1270" y="6663689"/>
              <a:ext cx="9146540" cy="15240"/>
            </a:xfrm>
            <a:custGeom>
              <a:avLst/>
              <a:gdLst/>
              <a:ahLst/>
              <a:cxnLst/>
              <a:rect l="l" t="t" r="r" b="b"/>
              <a:pathLst>
                <a:path w="9146540" h="15240">
                  <a:moveTo>
                    <a:pt x="91465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9146540" y="152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-1270" y="66776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-1270" y="66903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-1270" y="67030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-1270" y="671576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-1270" y="67297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-1270" y="67424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-1270" y="67551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-1270" y="67678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-1270" y="6780529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-1270" y="67945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-1270" y="68072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-1270" y="68199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-1270" y="68326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-1270" y="6845300"/>
              <a:ext cx="9146540" cy="13970"/>
            </a:xfrm>
            <a:custGeom>
              <a:avLst/>
              <a:gdLst/>
              <a:ahLst/>
              <a:cxnLst/>
              <a:rect l="l" t="t" r="r" b="b"/>
              <a:pathLst>
                <a:path w="9146540" h="13970">
                  <a:moveTo>
                    <a:pt x="914654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9146540" y="139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270" y="58419"/>
            <a:ext cx="9146540" cy="124460"/>
            <a:chOff x="-1270" y="58419"/>
            <a:chExt cx="9146540" cy="124460"/>
          </a:xfrm>
        </p:grpSpPr>
        <p:sp>
          <p:nvSpPr>
            <p:cNvPr id="219" name="object 219"/>
            <p:cNvSpPr/>
            <p:nvPr/>
          </p:nvSpPr>
          <p:spPr>
            <a:xfrm>
              <a:off x="-1270" y="584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-1270" y="1181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342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/>
          <p:nvPr/>
        </p:nvSpPr>
        <p:spPr>
          <a:xfrm>
            <a:off x="-1270" y="237490"/>
            <a:ext cx="6783070" cy="64769"/>
          </a:xfrm>
          <a:custGeom>
            <a:avLst/>
            <a:gdLst/>
            <a:ahLst/>
            <a:cxnLst/>
            <a:rect l="l" t="t" r="r" b="b"/>
            <a:pathLst>
              <a:path w="6783070" h="64770">
                <a:moveTo>
                  <a:pt x="0" y="64769"/>
                </a:moveTo>
                <a:lnTo>
                  <a:pt x="6783070" y="64769"/>
                </a:lnTo>
                <a:lnTo>
                  <a:pt x="678307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915400" y="237490"/>
            <a:ext cx="229870" cy="64769"/>
          </a:xfrm>
          <a:custGeom>
            <a:avLst/>
            <a:gdLst/>
            <a:ahLst/>
            <a:cxnLst/>
            <a:rect l="l" t="t" r="r" b="b"/>
            <a:pathLst>
              <a:path w="229870" h="64770">
                <a:moveTo>
                  <a:pt x="0" y="64769"/>
                </a:moveTo>
                <a:lnTo>
                  <a:pt x="229870" y="64769"/>
                </a:lnTo>
                <a:lnTo>
                  <a:pt x="22987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003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-1270" y="295909"/>
            <a:ext cx="6783070" cy="66040"/>
          </a:xfrm>
          <a:custGeom>
            <a:avLst/>
            <a:gdLst/>
            <a:ahLst/>
            <a:cxnLst/>
            <a:rect l="l" t="t" r="r" b="b"/>
            <a:pathLst>
              <a:path w="6783070" h="66039">
                <a:moveTo>
                  <a:pt x="0" y="66040"/>
                </a:moveTo>
                <a:lnTo>
                  <a:pt x="6783070" y="66040"/>
                </a:lnTo>
                <a:lnTo>
                  <a:pt x="678307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915400" y="295909"/>
            <a:ext cx="229870" cy="66040"/>
          </a:xfrm>
          <a:custGeom>
            <a:avLst/>
            <a:gdLst/>
            <a:ahLst/>
            <a:cxnLst/>
            <a:rect l="l" t="t" r="r" b="b"/>
            <a:pathLst>
              <a:path w="229870" h="66039">
                <a:moveTo>
                  <a:pt x="0" y="66040"/>
                </a:moveTo>
                <a:lnTo>
                  <a:pt x="229870" y="66040"/>
                </a:lnTo>
                <a:lnTo>
                  <a:pt x="229870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003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-1270" y="355600"/>
            <a:ext cx="6783070" cy="64769"/>
          </a:xfrm>
          <a:custGeom>
            <a:avLst/>
            <a:gdLst/>
            <a:ahLst/>
            <a:cxnLst/>
            <a:rect l="l" t="t" r="r" b="b"/>
            <a:pathLst>
              <a:path w="6783070" h="64770">
                <a:moveTo>
                  <a:pt x="0" y="64770"/>
                </a:moveTo>
                <a:lnTo>
                  <a:pt x="6783070" y="64770"/>
                </a:lnTo>
                <a:lnTo>
                  <a:pt x="678307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915400" y="355600"/>
            <a:ext cx="229870" cy="64769"/>
          </a:xfrm>
          <a:custGeom>
            <a:avLst/>
            <a:gdLst/>
            <a:ahLst/>
            <a:cxnLst/>
            <a:rect l="l" t="t" r="r" b="b"/>
            <a:pathLst>
              <a:path w="229870" h="64770">
                <a:moveTo>
                  <a:pt x="0" y="64770"/>
                </a:moveTo>
                <a:lnTo>
                  <a:pt x="229870" y="64770"/>
                </a:lnTo>
                <a:lnTo>
                  <a:pt x="22987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-1270" y="415290"/>
            <a:ext cx="6783070" cy="64769"/>
          </a:xfrm>
          <a:custGeom>
            <a:avLst/>
            <a:gdLst/>
            <a:ahLst/>
            <a:cxnLst/>
            <a:rect l="l" t="t" r="r" b="b"/>
            <a:pathLst>
              <a:path w="6783070" h="64770">
                <a:moveTo>
                  <a:pt x="0" y="64770"/>
                </a:moveTo>
                <a:lnTo>
                  <a:pt x="6783070" y="64770"/>
                </a:lnTo>
                <a:lnTo>
                  <a:pt x="678307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915400" y="415290"/>
            <a:ext cx="229870" cy="64769"/>
          </a:xfrm>
          <a:custGeom>
            <a:avLst/>
            <a:gdLst/>
            <a:ahLst/>
            <a:cxnLst/>
            <a:rect l="l" t="t" r="r" b="b"/>
            <a:pathLst>
              <a:path w="229870" h="64770">
                <a:moveTo>
                  <a:pt x="0" y="64770"/>
                </a:moveTo>
                <a:lnTo>
                  <a:pt x="229870" y="64770"/>
                </a:lnTo>
                <a:lnTo>
                  <a:pt x="22987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3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-1270" y="474980"/>
            <a:ext cx="6783070" cy="64769"/>
          </a:xfrm>
          <a:custGeom>
            <a:avLst/>
            <a:gdLst/>
            <a:ahLst/>
            <a:cxnLst/>
            <a:rect l="l" t="t" r="r" b="b"/>
            <a:pathLst>
              <a:path w="6783070" h="64770">
                <a:moveTo>
                  <a:pt x="0" y="64770"/>
                </a:moveTo>
                <a:lnTo>
                  <a:pt x="6783070" y="64770"/>
                </a:lnTo>
                <a:lnTo>
                  <a:pt x="678307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915400" y="474980"/>
            <a:ext cx="229870" cy="64769"/>
          </a:xfrm>
          <a:custGeom>
            <a:avLst/>
            <a:gdLst/>
            <a:ahLst/>
            <a:cxnLst/>
            <a:rect l="l" t="t" r="r" b="b"/>
            <a:pathLst>
              <a:path w="229870" h="64770">
                <a:moveTo>
                  <a:pt x="0" y="64770"/>
                </a:moveTo>
                <a:lnTo>
                  <a:pt x="229870" y="64770"/>
                </a:lnTo>
                <a:lnTo>
                  <a:pt x="22987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-1270" y="534669"/>
            <a:ext cx="6783070" cy="64769"/>
          </a:xfrm>
          <a:custGeom>
            <a:avLst/>
            <a:gdLst/>
            <a:ahLst/>
            <a:cxnLst/>
            <a:rect l="l" t="t" r="r" b="b"/>
            <a:pathLst>
              <a:path w="6783070" h="64770">
                <a:moveTo>
                  <a:pt x="0" y="64769"/>
                </a:moveTo>
                <a:lnTo>
                  <a:pt x="6783070" y="64769"/>
                </a:lnTo>
                <a:lnTo>
                  <a:pt x="6783070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003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2" name="object 232"/>
          <p:cNvGrpSpPr/>
          <p:nvPr/>
        </p:nvGrpSpPr>
        <p:grpSpPr>
          <a:xfrm>
            <a:off x="-1270" y="534669"/>
            <a:ext cx="9146540" cy="4348480"/>
            <a:chOff x="-1270" y="534669"/>
            <a:chExt cx="9146540" cy="4348480"/>
          </a:xfrm>
        </p:grpSpPr>
        <p:sp>
          <p:nvSpPr>
            <p:cNvPr id="233" name="object 233"/>
            <p:cNvSpPr/>
            <p:nvPr/>
          </p:nvSpPr>
          <p:spPr>
            <a:xfrm>
              <a:off x="8915399" y="534669"/>
              <a:ext cx="229870" cy="64769"/>
            </a:xfrm>
            <a:custGeom>
              <a:avLst/>
              <a:gdLst/>
              <a:ahLst/>
              <a:cxnLst/>
              <a:rect l="l" t="t" r="r" b="b"/>
              <a:pathLst>
                <a:path w="229870" h="64770">
                  <a:moveTo>
                    <a:pt x="0" y="64769"/>
                  </a:moveTo>
                  <a:lnTo>
                    <a:pt x="229870" y="64769"/>
                  </a:lnTo>
                  <a:lnTo>
                    <a:pt x="229870" y="0"/>
                  </a:lnTo>
                  <a:lnTo>
                    <a:pt x="0" y="0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-1270" y="59308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165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-1270" y="65277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-1270" y="7124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4953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-1270" y="7721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06270" y="0"/>
                  </a:lnTo>
                  <a:lnTo>
                    <a:pt x="19062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-1270" y="8318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06270" y="0"/>
                  </a:lnTo>
                  <a:lnTo>
                    <a:pt x="19062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-1270" y="89153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06270" y="0"/>
                  </a:lnTo>
                  <a:lnTo>
                    <a:pt x="19062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-1270" y="9512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12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1270" y="64770"/>
                  </a:lnTo>
                  <a:lnTo>
                    <a:pt x="12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06270" y="0"/>
                  </a:lnTo>
                  <a:lnTo>
                    <a:pt x="19062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-1270" y="10096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1906270" y="0"/>
                  </a:lnTo>
                  <a:lnTo>
                    <a:pt x="19062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-1270" y="106933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1906270" y="0"/>
                  </a:lnTo>
                  <a:lnTo>
                    <a:pt x="19062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-1270" y="11290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12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1270" y="66040"/>
                  </a:lnTo>
                  <a:lnTo>
                    <a:pt x="1270" y="0"/>
                  </a:lnTo>
                  <a:close/>
                </a:path>
                <a:path w="9146540" h="66040">
                  <a:moveTo>
                    <a:pt x="9146540" y="0"/>
                  </a:moveTo>
                  <a:lnTo>
                    <a:pt x="1906270" y="0"/>
                  </a:lnTo>
                  <a:lnTo>
                    <a:pt x="19062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-1270" y="11887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304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-1270" y="12484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-1270" y="13081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-1270" y="136778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-1270" y="14262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-1270" y="148590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-1270" y="154558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40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-1270" y="16052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-1270" y="16649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-1270" y="17246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-1270" y="17843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-1270" y="18427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-1270" y="19024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-1270" y="196215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-1270" y="202183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-1270" y="20815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-1270" y="213995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-1270" y="219963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101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-1270" y="22593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774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77470" y="66040"/>
                  </a:lnTo>
                  <a:lnTo>
                    <a:pt x="774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1982470" y="0"/>
                  </a:lnTo>
                  <a:lnTo>
                    <a:pt x="1982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-1270" y="23190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77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77470" y="64770"/>
                  </a:lnTo>
                  <a:lnTo>
                    <a:pt x="774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82470" y="0"/>
                  </a:lnTo>
                  <a:lnTo>
                    <a:pt x="1982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-1270" y="23787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77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77470" y="64770"/>
                  </a:lnTo>
                  <a:lnTo>
                    <a:pt x="774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82470" y="0"/>
                  </a:lnTo>
                  <a:lnTo>
                    <a:pt x="1982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-1270" y="24383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77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77470" y="64770"/>
                  </a:lnTo>
                  <a:lnTo>
                    <a:pt x="774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82470" y="0"/>
                  </a:lnTo>
                  <a:lnTo>
                    <a:pt x="1982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-1270" y="249808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774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77470" y="64770"/>
                  </a:lnTo>
                  <a:lnTo>
                    <a:pt x="77470" y="0"/>
                  </a:lnTo>
                  <a:close/>
                </a:path>
                <a:path w="9146540" h="64769">
                  <a:moveTo>
                    <a:pt x="9146540" y="0"/>
                  </a:moveTo>
                  <a:lnTo>
                    <a:pt x="1982470" y="0"/>
                  </a:lnTo>
                  <a:lnTo>
                    <a:pt x="198247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-1270" y="25565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7747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77470" y="66040"/>
                  </a:lnTo>
                  <a:lnTo>
                    <a:pt x="77470" y="0"/>
                  </a:lnTo>
                  <a:close/>
                </a:path>
                <a:path w="9146540" h="66039">
                  <a:moveTo>
                    <a:pt x="9146540" y="0"/>
                  </a:moveTo>
                  <a:lnTo>
                    <a:pt x="1982470" y="0"/>
                  </a:lnTo>
                  <a:lnTo>
                    <a:pt x="198247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-1270" y="26161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5080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-1270" y="26758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-1270" y="27355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-1270" y="27952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-1270" y="285495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-1270" y="29146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-1270" y="29730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-1270" y="3032759"/>
              <a:ext cx="9146540" cy="125730"/>
            </a:xfrm>
            <a:custGeom>
              <a:avLst/>
              <a:gdLst/>
              <a:ahLst/>
              <a:cxnLst/>
              <a:rect l="l" t="t" r="r" b="b"/>
              <a:pathLst>
                <a:path w="9146540" h="12573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4770"/>
                  </a:lnTo>
                  <a:lnTo>
                    <a:pt x="0" y="125730"/>
                  </a:lnTo>
                  <a:lnTo>
                    <a:pt x="9146540" y="125730"/>
                  </a:lnTo>
                  <a:lnTo>
                    <a:pt x="9146540" y="6477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-1270" y="31521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69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-1270" y="321183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-1270" y="32715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-1270" y="333120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-1270" y="338963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-1270" y="34493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-1270" y="350900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-1270" y="35686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-1270" y="36283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-1270" y="368808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-1270" y="374649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-1270" y="380619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-1270" y="38658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-1270" y="392556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-1270" y="398526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-1270" y="404494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-1270" y="410336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-1270" y="416306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-1270" y="422274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-1270" y="428244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-1270" y="434212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-1270" y="440181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-1270" y="446151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-1270" y="451992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40"/>
                  </a:lnTo>
                  <a:lnTo>
                    <a:pt x="9146540" y="660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-1270" y="4579619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-1270" y="4639310"/>
              <a:ext cx="9146540" cy="66040"/>
            </a:xfrm>
            <a:custGeom>
              <a:avLst/>
              <a:gdLst/>
              <a:ahLst/>
              <a:cxnLst/>
              <a:rect l="l" t="t" r="r" b="b"/>
              <a:pathLst>
                <a:path w="9146540" h="66039">
                  <a:moveTo>
                    <a:pt x="9146540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9146540" y="660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-1270" y="469899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69"/>
                  </a:lnTo>
                  <a:lnTo>
                    <a:pt x="9146540" y="6476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-1270" y="4758690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-1270" y="4818379"/>
              <a:ext cx="9146540" cy="64769"/>
            </a:xfrm>
            <a:custGeom>
              <a:avLst/>
              <a:gdLst/>
              <a:ahLst/>
              <a:cxnLst/>
              <a:rect l="l" t="t" r="r" b="b"/>
              <a:pathLst>
                <a:path w="9146540" h="64770">
                  <a:moveTo>
                    <a:pt x="914654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9146540" y="647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5" name="object 305"/>
          <p:cNvSpPr/>
          <p:nvPr/>
        </p:nvSpPr>
        <p:spPr>
          <a:xfrm>
            <a:off x="6248400" y="6263640"/>
            <a:ext cx="2895600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7" name="object 307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308" name="object 308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7" name="object 387"/>
          <p:cNvGrpSpPr/>
          <p:nvPr/>
        </p:nvGrpSpPr>
        <p:grpSpPr>
          <a:xfrm>
            <a:off x="0" y="711200"/>
            <a:ext cx="7092950" cy="6146800"/>
            <a:chOff x="0" y="711200"/>
            <a:chExt cx="7092950" cy="6146800"/>
          </a:xfrm>
        </p:grpSpPr>
        <p:sp>
          <p:nvSpPr>
            <p:cNvPr id="388" name="object 388"/>
            <p:cNvSpPr/>
            <p:nvPr/>
          </p:nvSpPr>
          <p:spPr>
            <a:xfrm>
              <a:off x="613981" y="6019800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68792" y="6062979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21634" y="6093459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37991" y="6137909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482079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526529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570979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0" y="6736079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0" y="6780529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0" y="6824979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0" y="6855459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051050" y="711200"/>
              <a:ext cx="5041900" cy="5435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438400" y="2133600"/>
              <a:ext cx="1981200" cy="457200"/>
            </a:xfrm>
            <a:custGeom>
              <a:avLst/>
              <a:gdLst/>
              <a:ahLst/>
              <a:cxnLst/>
              <a:rect l="l" t="t" r="r" b="b"/>
              <a:pathLst>
                <a:path w="1981200" h="457200">
                  <a:moveTo>
                    <a:pt x="1981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9812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438400" y="2133600"/>
              <a:ext cx="1981200" cy="457200"/>
            </a:xfrm>
            <a:custGeom>
              <a:avLst/>
              <a:gdLst/>
              <a:ahLst/>
              <a:cxnLst/>
              <a:rect l="l" t="t" r="r" b="b"/>
              <a:pathLst>
                <a:path w="1981200" h="457200">
                  <a:moveTo>
                    <a:pt x="9906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981200" y="0"/>
                  </a:lnTo>
                  <a:lnTo>
                    <a:pt x="1981200" y="457200"/>
                  </a:lnTo>
                  <a:lnTo>
                    <a:pt x="990600" y="4572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2" name="object 452"/>
          <p:cNvSpPr txBox="1"/>
          <p:nvPr/>
        </p:nvSpPr>
        <p:spPr>
          <a:xfrm>
            <a:off x="2903220" y="2212340"/>
            <a:ext cx="1051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hole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53" name="object 453"/>
          <p:cNvGrpSpPr/>
          <p:nvPr/>
        </p:nvGrpSpPr>
        <p:grpSpPr>
          <a:xfrm>
            <a:off x="3500754" y="1900237"/>
            <a:ext cx="2905125" cy="1376680"/>
            <a:chOff x="3500754" y="1900237"/>
            <a:chExt cx="2905125" cy="1376680"/>
          </a:xfrm>
        </p:grpSpPr>
        <p:sp>
          <p:nvSpPr>
            <p:cNvPr id="454" name="object 454"/>
            <p:cNvSpPr/>
            <p:nvPr/>
          </p:nvSpPr>
          <p:spPr>
            <a:xfrm>
              <a:off x="3505199" y="2590800"/>
              <a:ext cx="746760" cy="610870"/>
            </a:xfrm>
            <a:custGeom>
              <a:avLst/>
              <a:gdLst/>
              <a:ahLst/>
              <a:cxnLst/>
              <a:rect l="l" t="t" r="r" b="b"/>
              <a:pathLst>
                <a:path w="746760" h="610869">
                  <a:moveTo>
                    <a:pt x="0" y="0"/>
                  </a:moveTo>
                  <a:lnTo>
                    <a:pt x="746760" y="61087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206239" y="3148330"/>
              <a:ext cx="137160" cy="128270"/>
            </a:xfrm>
            <a:custGeom>
              <a:avLst/>
              <a:gdLst/>
              <a:ahLst/>
              <a:cxnLst/>
              <a:rect l="l" t="t" r="r" b="b"/>
              <a:pathLst>
                <a:path w="137160" h="128270">
                  <a:moveTo>
                    <a:pt x="80010" y="0"/>
                  </a:moveTo>
                  <a:lnTo>
                    <a:pt x="78739" y="80010"/>
                  </a:lnTo>
                  <a:lnTo>
                    <a:pt x="0" y="97790"/>
                  </a:lnTo>
                  <a:lnTo>
                    <a:pt x="137160" y="12827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952999" y="1905000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1447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4478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952999" y="1905000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7239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447800" y="0"/>
                  </a:lnTo>
                  <a:lnTo>
                    <a:pt x="1447800" y="457200"/>
                  </a:lnTo>
                  <a:lnTo>
                    <a:pt x="723900" y="4572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8" name="object 458"/>
          <p:cNvSpPr txBox="1"/>
          <p:nvPr/>
        </p:nvSpPr>
        <p:spPr>
          <a:xfrm>
            <a:off x="5139690" y="1983740"/>
            <a:ext cx="107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59" name="object 459"/>
          <p:cNvGrpSpPr/>
          <p:nvPr/>
        </p:nvGrpSpPr>
        <p:grpSpPr>
          <a:xfrm>
            <a:off x="2209800" y="2357754"/>
            <a:ext cx="3357245" cy="1376045"/>
            <a:chOff x="2209800" y="2357754"/>
            <a:chExt cx="3357245" cy="1376045"/>
          </a:xfrm>
        </p:grpSpPr>
        <p:sp>
          <p:nvSpPr>
            <p:cNvPr id="460" name="object 460"/>
            <p:cNvSpPr/>
            <p:nvPr/>
          </p:nvSpPr>
          <p:spPr>
            <a:xfrm>
              <a:off x="4959350" y="2362199"/>
              <a:ext cx="603250" cy="603250"/>
            </a:xfrm>
            <a:custGeom>
              <a:avLst/>
              <a:gdLst/>
              <a:ahLst/>
              <a:cxnLst/>
              <a:rect l="l" t="t" r="r" b="b"/>
              <a:pathLst>
                <a:path w="603250" h="603250">
                  <a:moveTo>
                    <a:pt x="603250" y="0"/>
                  </a:moveTo>
                  <a:lnTo>
                    <a:pt x="0" y="60325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876800" y="2914649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44450" y="0"/>
                  </a:moveTo>
                  <a:lnTo>
                    <a:pt x="0" y="133350"/>
                  </a:lnTo>
                  <a:lnTo>
                    <a:pt x="133350" y="88900"/>
                  </a:lnTo>
                  <a:lnTo>
                    <a:pt x="53339" y="800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209800" y="3124199"/>
              <a:ext cx="1066800" cy="609600"/>
            </a:xfrm>
            <a:custGeom>
              <a:avLst/>
              <a:gdLst/>
              <a:ahLst/>
              <a:cxnLst/>
              <a:rect l="l" t="t" r="r" b="b"/>
              <a:pathLst>
                <a:path w="1066800" h="609600">
                  <a:moveTo>
                    <a:pt x="10668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066800" y="6096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3" name="object 463"/>
          <p:cNvSpPr txBox="1"/>
          <p:nvPr/>
        </p:nvSpPr>
        <p:spPr>
          <a:xfrm>
            <a:off x="2209800" y="3124200"/>
            <a:ext cx="1066800" cy="6096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43535" marR="113664" indent="-22352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Disk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hub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4" name="object 464"/>
          <p:cNvGrpSpPr/>
          <p:nvPr/>
        </p:nvGrpSpPr>
        <p:grpSpPr>
          <a:xfrm>
            <a:off x="3272154" y="3272154"/>
            <a:ext cx="3052445" cy="690245"/>
            <a:chOff x="3272154" y="3272154"/>
            <a:chExt cx="3052445" cy="690245"/>
          </a:xfrm>
        </p:grpSpPr>
        <p:sp>
          <p:nvSpPr>
            <p:cNvPr id="465" name="object 465"/>
            <p:cNvSpPr/>
            <p:nvPr/>
          </p:nvSpPr>
          <p:spPr>
            <a:xfrm>
              <a:off x="3276599" y="3276599"/>
              <a:ext cx="492759" cy="62230"/>
            </a:xfrm>
            <a:custGeom>
              <a:avLst/>
              <a:gdLst/>
              <a:ahLst/>
              <a:cxnLst/>
              <a:rect l="l" t="t" r="r" b="b"/>
              <a:pathLst>
                <a:path w="492760" h="62229">
                  <a:moveTo>
                    <a:pt x="0" y="0"/>
                  </a:moveTo>
                  <a:lnTo>
                    <a:pt x="492760" y="62229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752849" y="3274059"/>
              <a:ext cx="133350" cy="125730"/>
            </a:xfrm>
            <a:custGeom>
              <a:avLst/>
              <a:gdLst/>
              <a:ahLst/>
              <a:cxnLst/>
              <a:rect l="l" t="t" r="r" b="b"/>
              <a:pathLst>
                <a:path w="133350" h="125729">
                  <a:moveTo>
                    <a:pt x="16510" y="0"/>
                  </a:moveTo>
                  <a:lnTo>
                    <a:pt x="58420" y="69850"/>
                  </a:lnTo>
                  <a:lnTo>
                    <a:pt x="0" y="125729"/>
                  </a:lnTo>
                  <a:lnTo>
                    <a:pt x="133350" y="78739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257800" y="3276599"/>
              <a:ext cx="1066800" cy="685800"/>
            </a:xfrm>
            <a:custGeom>
              <a:avLst/>
              <a:gdLst/>
              <a:ahLst/>
              <a:cxnLst/>
              <a:rect l="l" t="t" r="r" b="b"/>
              <a:pathLst>
                <a:path w="1066800" h="685800">
                  <a:moveTo>
                    <a:pt x="10668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066800" y="6858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8" name="object 468"/>
          <p:cNvSpPr txBox="1"/>
          <p:nvPr/>
        </p:nvSpPr>
        <p:spPr>
          <a:xfrm>
            <a:off x="5257800" y="3276600"/>
            <a:ext cx="1066800" cy="6858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84150" marR="177800" indent="762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ng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9" name="object 469"/>
          <p:cNvGrpSpPr/>
          <p:nvPr/>
        </p:nvGrpSpPr>
        <p:grpSpPr>
          <a:xfrm>
            <a:off x="2667000" y="838200"/>
            <a:ext cx="3128645" cy="3657600"/>
            <a:chOff x="2667000" y="838200"/>
            <a:chExt cx="3128645" cy="3657600"/>
          </a:xfrm>
        </p:grpSpPr>
        <p:sp>
          <p:nvSpPr>
            <p:cNvPr id="470" name="object 470"/>
            <p:cNvSpPr/>
            <p:nvPr/>
          </p:nvSpPr>
          <p:spPr>
            <a:xfrm>
              <a:off x="5340350" y="3962400"/>
              <a:ext cx="450850" cy="449580"/>
            </a:xfrm>
            <a:custGeom>
              <a:avLst/>
              <a:gdLst/>
              <a:ahLst/>
              <a:cxnLst/>
              <a:rect l="l" t="t" r="r" b="b"/>
              <a:pathLst>
                <a:path w="450850" h="449579">
                  <a:moveTo>
                    <a:pt x="450850" y="0"/>
                  </a:moveTo>
                  <a:lnTo>
                    <a:pt x="0" y="44958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257800" y="4362450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>
                  <a:moveTo>
                    <a:pt x="44450" y="0"/>
                  </a:moveTo>
                  <a:lnTo>
                    <a:pt x="0" y="133350"/>
                  </a:lnTo>
                  <a:lnTo>
                    <a:pt x="133350" y="88900"/>
                  </a:lnTo>
                  <a:lnTo>
                    <a:pt x="53339" y="800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667000" y="8382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990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90600" y="2286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3" name="object 473"/>
          <p:cNvSpPr txBox="1"/>
          <p:nvPr/>
        </p:nvSpPr>
        <p:spPr>
          <a:xfrm>
            <a:off x="2667000" y="838200"/>
            <a:ext cx="990600" cy="2286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ts val="18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Locked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2667000" y="11430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1143000" y="0"/>
                </a:moveTo>
                <a:lnTo>
                  <a:pt x="0" y="0"/>
                </a:lnTo>
                <a:lnTo>
                  <a:pt x="0" y="228600"/>
                </a:lnTo>
                <a:lnTo>
                  <a:pt x="1143000" y="2286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 txBox="1"/>
          <p:nvPr/>
        </p:nvSpPr>
        <p:spPr>
          <a:xfrm>
            <a:off x="2667000" y="1143000"/>
            <a:ext cx="1143000" cy="2286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8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Unlocked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0" y="7620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905000" y="0"/>
                </a:moveTo>
                <a:lnTo>
                  <a:pt x="0" y="0"/>
                </a:lnTo>
                <a:lnTo>
                  <a:pt x="0" y="457200"/>
                </a:lnTo>
                <a:lnTo>
                  <a:pt x="1905000" y="45720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0" y="762000"/>
            <a:ext cx="1905000" cy="4572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72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Sliding hole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8" name="object 478"/>
          <p:cNvGrpSpPr/>
          <p:nvPr/>
        </p:nvGrpSpPr>
        <p:grpSpPr>
          <a:xfrm>
            <a:off x="71437" y="927100"/>
            <a:ext cx="2291080" cy="1744980"/>
            <a:chOff x="71437" y="927100"/>
            <a:chExt cx="2291080" cy="1744980"/>
          </a:xfrm>
        </p:grpSpPr>
        <p:sp>
          <p:nvSpPr>
            <p:cNvPr id="479" name="object 479"/>
            <p:cNvSpPr/>
            <p:nvPr/>
          </p:nvSpPr>
          <p:spPr>
            <a:xfrm>
              <a:off x="1905000" y="990600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89">
                  <a:moveTo>
                    <a:pt x="0" y="0"/>
                  </a:moveTo>
                  <a:lnTo>
                    <a:pt x="339089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236470" y="92710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30" h="127000">
                  <a:moveTo>
                    <a:pt x="0" y="0"/>
                  </a:moveTo>
                  <a:lnTo>
                    <a:pt x="50800" y="63500"/>
                  </a:lnTo>
                  <a:lnTo>
                    <a:pt x="0" y="127000"/>
                  </a:lnTo>
                  <a:lnTo>
                    <a:pt x="125730" y="6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6200" y="22098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1905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905000" y="45720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6200" y="2209800"/>
              <a:ext cx="1905000" cy="457200"/>
            </a:xfrm>
            <a:custGeom>
              <a:avLst/>
              <a:gdLst/>
              <a:ahLst/>
              <a:cxnLst/>
              <a:rect l="l" t="t" r="r" b="b"/>
              <a:pathLst>
                <a:path w="1905000" h="457200">
                  <a:moveTo>
                    <a:pt x="952500" y="457200"/>
                  </a:moveTo>
                  <a:lnTo>
                    <a:pt x="0" y="457200"/>
                  </a:lnTo>
                  <a:lnTo>
                    <a:pt x="0" y="0"/>
                  </a:lnTo>
                  <a:lnTo>
                    <a:pt x="1905000" y="0"/>
                  </a:lnTo>
                  <a:lnTo>
                    <a:pt x="1905000" y="457200"/>
                  </a:lnTo>
                  <a:lnTo>
                    <a:pt x="952500" y="457200"/>
                  </a:lnTo>
                  <a:close/>
                </a:path>
              </a:pathLst>
            </a:custGeom>
            <a:ln w="93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3" name="object 483"/>
          <p:cNvSpPr txBox="1"/>
          <p:nvPr/>
        </p:nvSpPr>
        <p:spPr>
          <a:xfrm>
            <a:off x="82550" y="2288540"/>
            <a:ext cx="1825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Write-protect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84" name="object 484"/>
          <p:cNvGrpSpPr/>
          <p:nvPr/>
        </p:nvGrpSpPr>
        <p:grpSpPr>
          <a:xfrm>
            <a:off x="1062355" y="1295400"/>
            <a:ext cx="1223645" cy="918844"/>
            <a:chOff x="1062355" y="1295400"/>
            <a:chExt cx="1223645" cy="918844"/>
          </a:xfrm>
        </p:grpSpPr>
        <p:sp>
          <p:nvSpPr>
            <p:cNvPr id="485" name="object 485"/>
            <p:cNvSpPr/>
            <p:nvPr/>
          </p:nvSpPr>
          <p:spPr>
            <a:xfrm>
              <a:off x="1066800" y="1365250"/>
              <a:ext cx="1125220" cy="844550"/>
            </a:xfrm>
            <a:custGeom>
              <a:avLst/>
              <a:gdLst/>
              <a:ahLst/>
              <a:cxnLst/>
              <a:rect l="l" t="t" r="r" b="b"/>
              <a:pathLst>
                <a:path w="1125220" h="844550">
                  <a:moveTo>
                    <a:pt x="0" y="844550"/>
                  </a:moveTo>
                  <a:lnTo>
                    <a:pt x="1125220" y="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147569" y="1295400"/>
              <a:ext cx="138430" cy="125730"/>
            </a:xfrm>
            <a:custGeom>
              <a:avLst/>
              <a:gdLst/>
              <a:ahLst/>
              <a:cxnLst/>
              <a:rect l="l" t="t" r="r" b="b"/>
              <a:pathLst>
                <a:path w="138430" h="125730">
                  <a:moveTo>
                    <a:pt x="138430" y="0"/>
                  </a:moveTo>
                  <a:lnTo>
                    <a:pt x="0" y="25400"/>
                  </a:lnTo>
                  <a:lnTo>
                    <a:pt x="77469" y="45720"/>
                  </a:lnTo>
                  <a:lnTo>
                    <a:pt x="74930" y="125729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7" name="object 487"/>
          <p:cNvSpPr txBox="1">
            <a:spLocks noGrp="1"/>
          </p:cNvSpPr>
          <p:nvPr>
            <p:ph type="title"/>
          </p:nvPr>
        </p:nvSpPr>
        <p:spPr>
          <a:xfrm>
            <a:off x="6781800" y="152400"/>
            <a:ext cx="2133600" cy="457200"/>
          </a:xfrm>
          <a:prstGeom prst="rect">
            <a:avLst/>
          </a:prstGeom>
          <a:solidFill>
            <a:srgbClr val="7F0000"/>
          </a:solidFill>
          <a:ln w="9344">
            <a:solidFill>
              <a:srgbClr val="FF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720"/>
              </a:spcBef>
            </a:pPr>
            <a:r>
              <a:rPr sz="1800" spc="-5" dirty="0"/>
              <a:t>High-capacity</a:t>
            </a:r>
            <a:r>
              <a:rPr sz="1800" spc="-50" dirty="0"/>
              <a:t> </a:t>
            </a:r>
            <a:r>
              <a:rPr sz="1800" spc="-10" dirty="0"/>
              <a:t>hole</a:t>
            </a:r>
            <a:endParaRPr sz="1800"/>
          </a:p>
        </p:txBody>
      </p:sp>
      <p:grpSp>
        <p:nvGrpSpPr>
          <p:cNvPr id="488" name="object 488"/>
          <p:cNvGrpSpPr/>
          <p:nvPr/>
        </p:nvGrpSpPr>
        <p:grpSpPr>
          <a:xfrm>
            <a:off x="6858000" y="605155"/>
            <a:ext cx="1223645" cy="690245"/>
            <a:chOff x="6858000" y="605155"/>
            <a:chExt cx="1223645" cy="690245"/>
          </a:xfrm>
        </p:grpSpPr>
        <p:sp>
          <p:nvSpPr>
            <p:cNvPr id="489" name="object 489"/>
            <p:cNvSpPr/>
            <p:nvPr/>
          </p:nvSpPr>
          <p:spPr>
            <a:xfrm>
              <a:off x="6960870" y="609600"/>
              <a:ext cx="1116330" cy="628650"/>
            </a:xfrm>
            <a:custGeom>
              <a:avLst/>
              <a:gdLst/>
              <a:ahLst/>
              <a:cxnLst/>
              <a:rect l="l" t="t" r="r" b="b"/>
              <a:pathLst>
                <a:path w="1116329" h="628650">
                  <a:moveTo>
                    <a:pt x="1116329" y="0"/>
                  </a:moveTo>
                  <a:lnTo>
                    <a:pt x="0" y="62865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858000" y="1178560"/>
              <a:ext cx="140970" cy="116839"/>
            </a:xfrm>
            <a:custGeom>
              <a:avLst/>
              <a:gdLst/>
              <a:ahLst/>
              <a:cxnLst/>
              <a:rect l="l" t="t" r="r" b="b"/>
              <a:pathLst>
                <a:path w="140970" h="116840">
                  <a:moveTo>
                    <a:pt x="78740" y="0"/>
                  </a:moveTo>
                  <a:lnTo>
                    <a:pt x="0" y="116839"/>
                  </a:lnTo>
                  <a:lnTo>
                    <a:pt x="140970" y="110489"/>
                  </a:lnTo>
                  <a:lnTo>
                    <a:pt x="66040" y="80010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9189" y="6051550"/>
              <a:ext cx="88900" cy="11430"/>
            </a:xfrm>
            <a:custGeom>
              <a:avLst/>
              <a:gdLst/>
              <a:ahLst/>
              <a:cxnLst/>
              <a:rect l="l" t="t" r="r" b="b"/>
              <a:pathLst>
                <a:path w="88900" h="11429">
                  <a:moveTo>
                    <a:pt x="72208" y="0"/>
                  </a:moveTo>
                  <a:lnTo>
                    <a:pt x="15544" y="0"/>
                  </a:lnTo>
                  <a:lnTo>
                    <a:pt x="0" y="11429"/>
                  </a:lnTo>
                  <a:lnTo>
                    <a:pt x="88537" y="11429"/>
                  </a:lnTo>
                  <a:lnTo>
                    <a:pt x="72208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8100" y="6073139"/>
              <a:ext cx="152400" cy="12700"/>
            </a:xfrm>
            <a:custGeom>
              <a:avLst/>
              <a:gdLst/>
              <a:ahLst/>
              <a:cxnLst/>
              <a:rect l="l" t="t" r="r" b="b"/>
              <a:pathLst>
                <a:path w="152400" h="12700">
                  <a:moveTo>
                    <a:pt x="134141" y="0"/>
                  </a:moveTo>
                  <a:lnTo>
                    <a:pt x="17271" y="0"/>
                  </a:lnTo>
                  <a:lnTo>
                    <a:pt x="0" y="12700"/>
                  </a:lnTo>
                  <a:lnTo>
                    <a:pt x="152283" y="12700"/>
                  </a:lnTo>
                  <a:lnTo>
                    <a:pt x="134141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0" y="6021070"/>
            <a:ext cx="6225540" cy="836930"/>
            <a:chOff x="0" y="6021070"/>
            <a:chExt cx="6225540" cy="836930"/>
          </a:xfrm>
        </p:grpSpPr>
        <p:sp>
          <p:nvSpPr>
            <p:cNvPr id="83" name="object 83"/>
            <p:cNvSpPr/>
            <p:nvPr/>
          </p:nvSpPr>
          <p:spPr>
            <a:xfrm>
              <a:off x="613985" y="6033770"/>
              <a:ext cx="1419225" cy="16510"/>
            </a:xfrm>
            <a:custGeom>
              <a:avLst/>
              <a:gdLst/>
              <a:ahLst/>
              <a:cxnLst/>
              <a:rect l="l" t="t" r="r" b="b"/>
              <a:pathLst>
                <a:path w="1419225" h="16510">
                  <a:moveTo>
                    <a:pt x="1964" y="15239"/>
                  </a:moveTo>
                  <a:lnTo>
                    <a:pt x="0" y="16509"/>
                  </a:lnTo>
                  <a:lnTo>
                    <a:pt x="5554" y="16509"/>
                  </a:lnTo>
                  <a:lnTo>
                    <a:pt x="1964" y="15239"/>
                  </a:lnTo>
                  <a:close/>
                </a:path>
                <a:path w="1419225" h="16510">
                  <a:moveTo>
                    <a:pt x="1367033" y="0"/>
                  </a:moveTo>
                  <a:lnTo>
                    <a:pt x="1165284" y="0"/>
                  </a:lnTo>
                  <a:lnTo>
                    <a:pt x="1160204" y="5079"/>
                  </a:lnTo>
                  <a:lnTo>
                    <a:pt x="1130994" y="15239"/>
                  </a:lnTo>
                  <a:lnTo>
                    <a:pt x="1113214" y="15239"/>
                  </a:lnTo>
                  <a:lnTo>
                    <a:pt x="1109042" y="16509"/>
                  </a:lnTo>
                  <a:lnTo>
                    <a:pt x="1418922" y="16509"/>
                  </a:lnTo>
                  <a:lnTo>
                    <a:pt x="1418014" y="15239"/>
                  </a:lnTo>
                  <a:lnTo>
                    <a:pt x="1388804" y="5079"/>
                  </a:lnTo>
                  <a:lnTo>
                    <a:pt x="1367033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5213" y="6078220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8961" y="616839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1388" y="6183630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3301" y="6212840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5292" y="6228080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6834" y="6272530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03010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16980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47460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91910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36360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41770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86220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01460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30670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45910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90360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51320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95770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811010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40220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904489" y="6068060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27380" y="6049010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792480" y="1094739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>
                <a:moveTo>
                  <a:pt x="0" y="0"/>
                </a:moveTo>
                <a:lnTo>
                  <a:pt x="760984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754380" y="452120"/>
            <a:ext cx="76244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OPTICAL 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STORAGE</a:t>
            </a:r>
            <a:r>
              <a:rPr sz="4400" b="1" spc="-5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DEVICE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67080" y="1069339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>
                <a:moveTo>
                  <a:pt x="0" y="0"/>
                </a:moveTo>
                <a:lnTo>
                  <a:pt x="760984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535940" y="1583690"/>
            <a:ext cx="8056245" cy="446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484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popular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alternatives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magnetic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storage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systems are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optical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systems are  optical systems, including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CD-ROM, DVD-  ROM,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their variants.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devices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fall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category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optical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storage  because they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store data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reflective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surface so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 be read by a beam of  laser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light.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laser uses a concentrated,  narrow beam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light,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focused and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directed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nses,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prism</a:t>
            </a:r>
            <a:r>
              <a:rPr sz="3200" u="sng" spc="-710" dirty="0">
                <a:solidFill>
                  <a:srgbClr val="FFFFFF"/>
                </a:solidFill>
                <a:uFill>
                  <a:solidFill>
                    <a:srgbClr val="483719"/>
                  </a:solidFill>
                </a:uFill>
                <a:latin typeface="Arial"/>
                <a:cs typeface="Arial"/>
              </a:rPr>
              <a:t> </a:t>
            </a:r>
            <a:r>
              <a:rPr sz="3200" spc="-14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u="sng" spc="535" dirty="0">
                <a:solidFill>
                  <a:srgbClr val="FFFFFF"/>
                </a:solidFill>
                <a:uFill>
                  <a:solidFill>
                    <a:srgbClr val="473517"/>
                  </a:solidFill>
                </a:u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 and mirro</a:t>
            </a:r>
            <a:r>
              <a:rPr sz="3200" u="sng" dirty="0">
                <a:solidFill>
                  <a:srgbClr val="FFFFFF"/>
                </a:solidFill>
                <a:uFill>
                  <a:solidFill>
                    <a:srgbClr val="483618"/>
                  </a:solidFill>
                </a:u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524000" cy="533400"/>
          </a:xfrm>
          <a:prstGeom prst="rect">
            <a:avLst/>
          </a:prstGeom>
          <a:ln w="9344">
            <a:solidFill>
              <a:srgbClr val="FF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420"/>
              </a:spcBef>
            </a:pPr>
            <a:r>
              <a:rPr spc="-5" dirty="0"/>
              <a:t>Lens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9555" y="1214755"/>
            <a:ext cx="2976245" cy="2823845"/>
            <a:chOff x="1519555" y="1214755"/>
            <a:chExt cx="2976245" cy="2823845"/>
          </a:xfrm>
        </p:grpSpPr>
        <p:sp>
          <p:nvSpPr>
            <p:cNvPr id="4" name="object 4"/>
            <p:cNvSpPr/>
            <p:nvPr/>
          </p:nvSpPr>
          <p:spPr>
            <a:xfrm>
              <a:off x="1524000" y="1219200"/>
              <a:ext cx="2886710" cy="2738120"/>
            </a:xfrm>
            <a:custGeom>
              <a:avLst/>
              <a:gdLst/>
              <a:ahLst/>
              <a:cxnLst/>
              <a:rect l="l" t="t" r="r" b="b"/>
              <a:pathLst>
                <a:path w="2886710" h="2738120">
                  <a:moveTo>
                    <a:pt x="0" y="0"/>
                  </a:moveTo>
                  <a:lnTo>
                    <a:pt x="2886710" y="2738120"/>
                  </a:lnTo>
                </a:path>
              </a:pathLst>
            </a:custGeom>
            <a:ln w="88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1180" y="3906519"/>
              <a:ext cx="134620" cy="132080"/>
            </a:xfrm>
            <a:custGeom>
              <a:avLst/>
              <a:gdLst/>
              <a:ahLst/>
              <a:cxnLst/>
              <a:rect l="l" t="t" r="r" b="b"/>
              <a:pathLst>
                <a:path w="134620" h="132079">
                  <a:moveTo>
                    <a:pt x="86360" y="0"/>
                  </a:moveTo>
                  <a:lnTo>
                    <a:pt x="80010" y="80009"/>
                  </a:lnTo>
                  <a:lnTo>
                    <a:pt x="0" y="91439"/>
                  </a:lnTo>
                  <a:lnTo>
                    <a:pt x="134620" y="132079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2968" y="6094730"/>
              <a:ext cx="248285" cy="12700"/>
            </a:xfrm>
            <a:custGeom>
              <a:avLst/>
              <a:gdLst/>
              <a:ahLst/>
              <a:cxnLst/>
              <a:rect l="l" t="t" r="r" b="b"/>
              <a:pathLst>
                <a:path w="248285" h="12700">
                  <a:moveTo>
                    <a:pt x="230115" y="0"/>
                  </a:moveTo>
                  <a:lnTo>
                    <a:pt x="53041" y="0"/>
                  </a:lnTo>
                  <a:lnTo>
                    <a:pt x="0" y="12700"/>
                  </a:lnTo>
                  <a:lnTo>
                    <a:pt x="248258" y="12700"/>
                  </a:lnTo>
                  <a:lnTo>
                    <a:pt x="230115" y="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4237" y="6106159"/>
              <a:ext cx="1741805" cy="11430"/>
            </a:xfrm>
            <a:custGeom>
              <a:avLst/>
              <a:gdLst/>
              <a:ahLst/>
              <a:cxnLst/>
              <a:rect l="l" t="t" r="r" b="b"/>
              <a:pathLst>
                <a:path w="1741804" h="11429">
                  <a:moveTo>
                    <a:pt x="21805" y="11430"/>
                  </a:moveTo>
                  <a:lnTo>
                    <a:pt x="12852" y="8890"/>
                  </a:lnTo>
                  <a:lnTo>
                    <a:pt x="0" y="11430"/>
                  </a:lnTo>
                  <a:lnTo>
                    <a:pt x="21805" y="11430"/>
                  </a:lnTo>
                  <a:close/>
                </a:path>
                <a:path w="1741804" h="11429">
                  <a:moveTo>
                    <a:pt x="1741500" y="11430"/>
                  </a:moveTo>
                  <a:lnTo>
                    <a:pt x="1725168" y="0"/>
                  </a:lnTo>
                  <a:lnTo>
                    <a:pt x="1484033" y="0"/>
                  </a:lnTo>
                  <a:lnTo>
                    <a:pt x="1436293" y="11430"/>
                  </a:lnTo>
                  <a:lnTo>
                    <a:pt x="1741500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6414" y="6117589"/>
              <a:ext cx="1816100" cy="11430"/>
            </a:xfrm>
            <a:custGeom>
              <a:avLst/>
              <a:gdLst/>
              <a:ahLst/>
              <a:cxnLst/>
              <a:rect l="l" t="t" r="r" b="b"/>
              <a:pathLst>
                <a:path w="1816100" h="11429">
                  <a:moveTo>
                    <a:pt x="119976" y="11430"/>
                  </a:moveTo>
                  <a:lnTo>
                    <a:pt x="79629" y="0"/>
                  </a:lnTo>
                  <a:lnTo>
                    <a:pt x="57823" y="0"/>
                  </a:lnTo>
                  <a:lnTo>
                    <a:pt x="0" y="11430"/>
                  </a:lnTo>
                  <a:lnTo>
                    <a:pt x="119976" y="11430"/>
                  </a:lnTo>
                  <a:close/>
                </a:path>
                <a:path w="1816100" h="11429">
                  <a:moveTo>
                    <a:pt x="1815655" y="11430"/>
                  </a:moveTo>
                  <a:lnTo>
                    <a:pt x="1799323" y="0"/>
                  </a:lnTo>
                  <a:lnTo>
                    <a:pt x="1494116" y="0"/>
                  </a:lnTo>
                  <a:lnTo>
                    <a:pt x="1446377" y="11430"/>
                  </a:lnTo>
                  <a:lnTo>
                    <a:pt x="1815655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6827" y="6139179"/>
              <a:ext cx="554990" cy="11430"/>
            </a:xfrm>
            <a:custGeom>
              <a:avLst/>
              <a:gdLst/>
              <a:ahLst/>
              <a:cxnLst/>
              <a:rect l="l" t="t" r="r" b="b"/>
              <a:pathLst>
                <a:path w="554989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2180" y="6172200"/>
              <a:ext cx="779780" cy="11430"/>
            </a:xfrm>
            <a:custGeom>
              <a:avLst/>
              <a:gdLst/>
              <a:ahLst/>
              <a:cxnLst/>
              <a:rect l="l" t="t" r="r" b="b"/>
              <a:pathLst>
                <a:path w="779779" h="11429">
                  <a:moveTo>
                    <a:pt x="770450" y="0"/>
                  </a:moveTo>
                  <a:lnTo>
                    <a:pt x="19277" y="0"/>
                  </a:lnTo>
                  <a:lnTo>
                    <a:pt x="0" y="11429"/>
                  </a:lnTo>
                  <a:lnTo>
                    <a:pt x="779737" y="11429"/>
                  </a:lnTo>
                  <a:lnTo>
                    <a:pt x="770450" y="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2902" y="6182360"/>
              <a:ext cx="808355" cy="12700"/>
            </a:xfrm>
            <a:custGeom>
              <a:avLst/>
              <a:gdLst/>
              <a:ahLst/>
              <a:cxnLst/>
              <a:rect l="l" t="t" r="r" b="b"/>
              <a:pathLst>
                <a:path w="808354" h="12700">
                  <a:moveTo>
                    <a:pt x="797982" y="0"/>
                  </a:moveTo>
                  <a:lnTo>
                    <a:pt x="21419" y="0"/>
                  </a:lnTo>
                  <a:lnTo>
                    <a:pt x="0" y="12699"/>
                  </a:lnTo>
                  <a:lnTo>
                    <a:pt x="808301" y="12699"/>
                  </a:lnTo>
                  <a:lnTo>
                    <a:pt x="797982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9862" y="6236970"/>
              <a:ext cx="1210310" cy="6350"/>
            </a:xfrm>
            <a:custGeom>
              <a:avLst/>
              <a:gdLst/>
              <a:ahLst/>
              <a:cxnLst/>
              <a:rect l="l" t="t" r="r" b="b"/>
              <a:pathLst>
                <a:path w="1210310" h="6350">
                  <a:moveTo>
                    <a:pt x="0" y="6349"/>
                  </a:moveTo>
                  <a:lnTo>
                    <a:pt x="1209896" y="6349"/>
                  </a:lnTo>
                  <a:lnTo>
                    <a:pt x="1209896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80795" y="6324600"/>
              <a:ext cx="1647825" cy="12700"/>
            </a:xfrm>
            <a:custGeom>
              <a:avLst/>
              <a:gdLst/>
              <a:ahLst/>
              <a:cxnLst/>
              <a:rect l="l" t="t" r="r" b="b"/>
              <a:pathLst>
                <a:path w="1647825" h="12700">
                  <a:moveTo>
                    <a:pt x="1593869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647657" y="12700"/>
                  </a:lnTo>
                  <a:lnTo>
                    <a:pt x="1593869" y="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78" name="object 78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>
            <a:spLocks noGrp="1"/>
          </p:cNvSpPr>
          <p:nvPr>
            <p:ph type="title"/>
          </p:nvPr>
        </p:nvSpPr>
        <p:spPr>
          <a:xfrm>
            <a:off x="3516629" y="177800"/>
            <a:ext cx="2109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E2E2FF"/>
                </a:solidFill>
              </a:rPr>
              <a:t>CD</a:t>
            </a:r>
            <a:r>
              <a:rPr sz="4000" dirty="0">
                <a:solidFill>
                  <a:srgbClr val="E2E2FF"/>
                </a:solidFill>
              </a:rPr>
              <a:t>-</a:t>
            </a:r>
            <a:r>
              <a:rPr sz="4000" spc="-10" dirty="0">
                <a:solidFill>
                  <a:srgbClr val="E2E2FF"/>
                </a:solidFill>
              </a:rPr>
              <a:t>R</a:t>
            </a:r>
            <a:r>
              <a:rPr sz="4000" spc="-15" dirty="0">
                <a:solidFill>
                  <a:srgbClr val="E2E2FF"/>
                </a:solidFill>
              </a:rPr>
              <a:t>O</a:t>
            </a:r>
            <a:r>
              <a:rPr sz="4000" dirty="0">
                <a:solidFill>
                  <a:srgbClr val="E2E2FF"/>
                </a:solidFill>
              </a:rPr>
              <a:t>M</a:t>
            </a:r>
            <a:endParaRPr sz="4000"/>
          </a:p>
        </p:txBody>
      </p:sp>
      <p:sp>
        <p:nvSpPr>
          <p:cNvPr id="139" name="object 139"/>
          <p:cNvSpPr txBox="1"/>
          <p:nvPr/>
        </p:nvSpPr>
        <p:spPr>
          <a:xfrm>
            <a:off x="226918" y="904240"/>
            <a:ext cx="8348345" cy="58254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64210" marR="177165" indent="-342900">
              <a:lnSpc>
                <a:spcPct val="90000"/>
              </a:lnSpc>
              <a:spcBef>
                <a:spcPts val="434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familiar audio compact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disk 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popular  medium for storing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music. 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computer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world,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however, the medium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called  </a:t>
            </a:r>
            <a:r>
              <a:rPr sz="2800" b="1" i="1" spc="-15" dirty="0">
                <a:solidFill>
                  <a:srgbClr val="FF0000"/>
                </a:solidFill>
                <a:latin typeface="Arial"/>
                <a:cs typeface="Arial"/>
              </a:rPr>
              <a:t>COMPACT </a:t>
            </a:r>
            <a:r>
              <a:rPr sz="2800" b="1" i="1" spc="-10" dirty="0">
                <a:solidFill>
                  <a:srgbClr val="FF0000"/>
                </a:solidFill>
                <a:latin typeface="Arial"/>
                <a:cs typeface="Arial"/>
              </a:rPr>
              <a:t>DISK-READ-ONLY </a:t>
            </a:r>
            <a:r>
              <a:rPr sz="2800" b="1" i="1" spc="-15" dirty="0">
                <a:solidFill>
                  <a:srgbClr val="FF0000"/>
                </a:solidFill>
                <a:latin typeface="Arial"/>
                <a:cs typeface="Arial"/>
              </a:rPr>
              <a:t>MEMORY</a:t>
            </a:r>
            <a:r>
              <a:rPr sz="2800" b="1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(CD-</a:t>
            </a:r>
            <a:endParaRPr sz="2800">
              <a:latin typeface="Arial"/>
              <a:cs typeface="Arial"/>
            </a:endParaRPr>
          </a:p>
          <a:p>
            <a:pPr marL="664210" marR="68580">
              <a:lnSpc>
                <a:spcPts val="3020"/>
              </a:lnSpc>
              <a:spcBef>
                <a:spcPts val="4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ROM).CD-ROM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uses the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technology used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music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CD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If your computer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CD-ROM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drive,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sound card,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speakers,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2800">
              <a:latin typeface="Arial"/>
              <a:cs typeface="Arial"/>
            </a:endParaRPr>
          </a:p>
          <a:p>
            <a:pPr marL="664210" marR="5080">
              <a:lnSpc>
                <a:spcPts val="3020"/>
              </a:lnSpc>
              <a:spcBef>
                <a:spcPts val="1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play audio cd’s 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.A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CD-ROM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drive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reads digital data (whether computer data or  audio)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from 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spinning disk by focusing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laser  on the disk’s surface. Data is storage in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lands,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 flat areas on the metal  surface, 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pits,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depressions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664210" marR="131445" indent="-652145">
              <a:lnSpc>
                <a:spcPts val="3020"/>
              </a:lnSpc>
              <a:spcBef>
                <a:spcPts val="10"/>
              </a:spcBef>
              <a:tabLst>
                <a:tab pos="664210" algn="l"/>
              </a:tabLst>
            </a:pPr>
            <a:r>
              <a:rPr sz="28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hollows.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A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standar</a:t>
            </a:r>
            <a:r>
              <a:rPr sz="2800" u="heavy" strike="dblStrike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d co</a:t>
            </a:r>
            <a:r>
              <a:rPr sz="2800" u="heavy" strike="noStrike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mp</a:t>
            </a:r>
            <a:r>
              <a:rPr sz="2800" strike="noStrike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800" u="dbl" strike="noStrike" spc="-5" dirty="0">
                <a:solidFill>
                  <a:srgbClr val="FFFFFF"/>
                </a:solidFill>
                <a:uFill>
                  <a:solidFill>
                    <a:srgbClr val="59492E"/>
                  </a:solidFill>
                </a:uFill>
                <a:latin typeface="Arial"/>
                <a:cs typeface="Arial"/>
              </a:rPr>
              <a:t>t </a:t>
            </a:r>
            <a:r>
              <a:rPr sz="2800" u="dbl" strike="noStrike" dirty="0">
                <a:solidFill>
                  <a:srgbClr val="FFFFFF"/>
                </a:solidFill>
                <a:uFill>
                  <a:solidFill>
                    <a:srgbClr val="59492E"/>
                  </a:solidFill>
                </a:uFill>
                <a:latin typeface="Arial"/>
                <a:cs typeface="Arial"/>
              </a:rPr>
              <a:t>d</a:t>
            </a:r>
            <a:r>
              <a:rPr sz="2800" u="dbl" strike="dblStrike" dirty="0">
                <a:solidFill>
                  <a:srgbClr val="FFFFFF"/>
                </a:solidFill>
                <a:uFill>
                  <a:solidFill>
                    <a:srgbClr val="59492E"/>
                  </a:solidFill>
                </a:uFill>
                <a:latin typeface="Arial"/>
                <a:cs typeface="Arial"/>
              </a:rPr>
              <a:t>i</a:t>
            </a:r>
            <a:r>
              <a:rPr sz="2800" u="dbl" strike="sngStrike" dirty="0">
                <a:solidFill>
                  <a:srgbClr val="FFFFFF"/>
                </a:solidFill>
                <a:uFill>
                  <a:solidFill>
                    <a:srgbClr val="59492E"/>
                  </a:solidFill>
                </a:uFill>
                <a:latin typeface="Arial"/>
                <a:cs typeface="Arial"/>
              </a:rPr>
              <a:t>s</a:t>
            </a:r>
            <a:r>
              <a:rPr sz="2800" u="dbl" strike="noStrike" dirty="0">
                <a:solidFill>
                  <a:srgbClr val="FFFFFF"/>
                </a:solidFill>
                <a:uFill>
                  <a:solidFill>
                    <a:srgbClr val="59492E"/>
                  </a:solidFill>
                </a:uFill>
                <a:latin typeface="Arial"/>
                <a:cs typeface="Arial"/>
              </a:rPr>
              <a:t>k ca</a:t>
            </a:r>
            <a:r>
              <a:rPr sz="2800" strike="noStrike" dirty="0">
                <a:solidFill>
                  <a:srgbClr val="FFFFFF"/>
                </a:solidFill>
                <a:latin typeface="Arial"/>
                <a:cs typeface="Arial"/>
              </a:rPr>
              <a:t>n store </a:t>
            </a:r>
            <a:r>
              <a:rPr sz="2800" strike="noStrike" spc="-5" dirty="0">
                <a:solidFill>
                  <a:srgbClr val="FF0000"/>
                </a:solidFill>
                <a:latin typeface="Arial"/>
                <a:cs typeface="Arial"/>
              </a:rPr>
              <a:t>650  MB </a:t>
            </a:r>
            <a:r>
              <a:rPr sz="2800" strike="noStrike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trike="noStrike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800" strike="noStrike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strike="noStrike" spc="-5" dirty="0">
                <a:solidFill>
                  <a:srgbClr val="FFFFFF"/>
                </a:solidFill>
                <a:latin typeface="Arial"/>
                <a:cs typeface="Arial"/>
              </a:rPr>
              <a:t>about 70 </a:t>
            </a:r>
            <a:r>
              <a:rPr sz="2800" strike="noStrike" dirty="0">
                <a:solidFill>
                  <a:srgbClr val="FFFFFF"/>
                </a:solidFill>
                <a:latin typeface="Arial"/>
                <a:cs typeface="Arial"/>
              </a:rPr>
              <a:t>minutes </a:t>
            </a:r>
            <a:r>
              <a:rPr sz="2800" strike="noStrike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trike="noStrike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trike="noStrike" spc="-5" dirty="0">
                <a:solidFill>
                  <a:srgbClr val="FFFFFF"/>
                </a:solidFill>
                <a:latin typeface="Arial"/>
                <a:cs typeface="Arial"/>
              </a:rPr>
              <a:t>audio.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3223260" y="452120"/>
            <a:ext cx="2694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E2E2FF"/>
                </a:solidFill>
              </a:rPr>
              <a:t>D</a:t>
            </a:r>
            <a:r>
              <a:rPr sz="4400" dirty="0">
                <a:solidFill>
                  <a:srgbClr val="E2E2FF"/>
                </a:solidFill>
              </a:rPr>
              <a:t>V</a:t>
            </a:r>
            <a:r>
              <a:rPr sz="4400" spc="-5" dirty="0">
                <a:solidFill>
                  <a:srgbClr val="E2E2FF"/>
                </a:solidFill>
              </a:rPr>
              <a:t>D-ROM</a:t>
            </a:r>
            <a:endParaRPr sz="4400"/>
          </a:p>
        </p:txBody>
      </p:sp>
      <p:sp>
        <p:nvSpPr>
          <p:cNvPr id="146" name="object 146"/>
          <p:cNvSpPr txBox="1"/>
          <p:nvPr/>
        </p:nvSpPr>
        <p:spPr>
          <a:xfrm>
            <a:off x="535940" y="1633220"/>
            <a:ext cx="7898130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Many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today’s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PCs feature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built-in 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DIGITAL VIDEO 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DISK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-read-only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memory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(DVD-ROM)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drive rather than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standard  CD-ROM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drive.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DVD-ROM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high-  density medium capable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storing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full-  length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movie on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single disk the size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a  CD.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369060" y="1094739"/>
            <a:ext cx="6456680" cy="0"/>
          </a:xfrm>
          <a:custGeom>
            <a:avLst/>
            <a:gdLst/>
            <a:ahLst/>
            <a:cxnLst/>
            <a:rect l="l" t="t" r="r" b="b"/>
            <a:pathLst>
              <a:path w="6456680">
                <a:moveTo>
                  <a:pt x="0" y="0"/>
                </a:moveTo>
                <a:lnTo>
                  <a:pt x="645668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330960" y="452120"/>
            <a:ext cx="64738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PERSONAL</a:t>
            </a:r>
            <a:r>
              <a:rPr sz="4400" b="1" spc="-75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COMPUTER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343660" y="1069339"/>
            <a:ext cx="6456680" cy="0"/>
          </a:xfrm>
          <a:custGeom>
            <a:avLst/>
            <a:gdLst/>
            <a:ahLst/>
            <a:cxnLst/>
            <a:rect l="l" t="t" r="r" b="b"/>
            <a:pathLst>
              <a:path w="6456680">
                <a:moveTo>
                  <a:pt x="0" y="0"/>
                </a:moveTo>
                <a:lnTo>
                  <a:pt x="645668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878839" y="1596390"/>
            <a:ext cx="7725409" cy="37579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indent="39878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 is personal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computer-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personal computer that is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sit on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desk or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table.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you see all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around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you, in school,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homes,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office.</a:t>
            </a:r>
            <a:endParaRPr sz="2400">
              <a:latin typeface="Arial"/>
              <a:cs typeface="Arial"/>
            </a:endParaRPr>
          </a:p>
          <a:p>
            <a:pPr marL="12700" marR="5080" indent="2564130" algn="just">
              <a:lnSpc>
                <a:spcPct val="90000"/>
              </a:lnSpc>
              <a:spcBef>
                <a:spcPts val="56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Today’s personal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more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powerful than those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few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year’s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ago.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  these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machine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enable people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 their jobs with  greater ease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efficient, but they can be used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 communicate,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music,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edit photographs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 videos,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etc.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main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components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units.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957070" y="1094739"/>
            <a:ext cx="5281930" cy="0"/>
          </a:xfrm>
          <a:custGeom>
            <a:avLst/>
            <a:gdLst/>
            <a:ahLst/>
            <a:cxnLst/>
            <a:rect l="l" t="t" r="r" b="b"/>
            <a:pathLst>
              <a:path w="5281930">
                <a:moveTo>
                  <a:pt x="0" y="0"/>
                </a:moveTo>
                <a:lnTo>
                  <a:pt x="528193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918970" y="452120"/>
            <a:ext cx="5300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VIDEO AND</a:t>
            </a:r>
            <a:r>
              <a:rPr sz="4400" b="1" spc="-8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SOUND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931670" y="1069339"/>
            <a:ext cx="5281930" cy="0"/>
          </a:xfrm>
          <a:custGeom>
            <a:avLst/>
            <a:gdLst/>
            <a:ahLst/>
            <a:cxnLst/>
            <a:rect l="l" t="t" r="r" b="b"/>
            <a:pathLst>
              <a:path w="5281930">
                <a:moveTo>
                  <a:pt x="0" y="0"/>
                </a:moveTo>
                <a:lnTo>
                  <a:pt x="528193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8640" y="2030729"/>
            <a:ext cx="2462530" cy="0"/>
          </a:xfrm>
          <a:custGeom>
            <a:avLst/>
            <a:gdLst/>
            <a:ahLst/>
            <a:cxnLst/>
            <a:rect l="l" t="t" r="r" b="b"/>
            <a:pathLst>
              <a:path w="2462530">
                <a:moveTo>
                  <a:pt x="0" y="0"/>
                </a:moveTo>
                <a:lnTo>
                  <a:pt x="246253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35940" y="1544319"/>
            <a:ext cx="7840345" cy="40424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VIDEO</a:t>
            </a:r>
            <a:r>
              <a:rPr sz="2800" b="1" u="heavy" spc="-1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CARDS</a:t>
            </a:r>
            <a:endParaRPr sz="2800">
              <a:latin typeface="Arial"/>
              <a:cs typeface="Arial"/>
            </a:endParaRPr>
          </a:p>
          <a:p>
            <a:pPr marL="355600" marR="5080" indent="54864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quality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images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monitor can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display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defined 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video card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(also called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video controller) as by the monitor  itself. The video controller is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intermediary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CPU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the monitor.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contains the video –dedicated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memory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  other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circuitry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necessary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send information to  the monitor for display on the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screen.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775" y="6019800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4" h="11429">
                <a:moveTo>
                  <a:pt x="84794" y="0"/>
                </a:moveTo>
                <a:lnTo>
                  <a:pt x="27644" y="0"/>
                </a:lnTo>
                <a:lnTo>
                  <a:pt x="0" y="11430"/>
                </a:lnTo>
                <a:lnTo>
                  <a:pt x="100510" y="11430"/>
                </a:lnTo>
                <a:lnTo>
                  <a:pt x="84794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988820" y="1094739"/>
            <a:ext cx="5217160" cy="0"/>
          </a:xfrm>
          <a:custGeom>
            <a:avLst/>
            <a:gdLst/>
            <a:ahLst/>
            <a:cxnLst/>
            <a:rect l="l" t="t" r="r" b="b"/>
            <a:pathLst>
              <a:path w="5217159">
                <a:moveTo>
                  <a:pt x="0" y="0"/>
                </a:moveTo>
                <a:lnTo>
                  <a:pt x="521716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950720" y="452120"/>
            <a:ext cx="5235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SOUNDS</a:t>
            </a:r>
            <a:r>
              <a:rPr sz="4400" b="1" spc="-6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963420" y="1069339"/>
            <a:ext cx="5217160" cy="0"/>
          </a:xfrm>
          <a:custGeom>
            <a:avLst/>
            <a:gdLst/>
            <a:ahLst/>
            <a:cxnLst/>
            <a:rect l="l" t="t" r="r" b="b"/>
            <a:pathLst>
              <a:path w="5217159">
                <a:moveTo>
                  <a:pt x="0" y="0"/>
                </a:moveTo>
                <a:lnTo>
                  <a:pt x="521716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35940" y="1633220"/>
            <a:ext cx="8031480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Microphones are now important input  devices, and speakers 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associated technologies are key output  system. Sounds systems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especially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useful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create or use multimedia products,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watch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videos 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listen 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music, or participate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 online activities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such as videoconferences  or distance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learnin</a:t>
            </a:r>
            <a:r>
              <a:rPr sz="3200" u="sng" spc="-5" dirty="0">
                <a:solidFill>
                  <a:srgbClr val="FFFFFF"/>
                </a:solidFill>
                <a:uFill>
                  <a:solidFill>
                    <a:srgbClr val="453315"/>
                  </a:solidFill>
                </a:u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2686050" y="177800"/>
            <a:ext cx="3771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E2E2FF"/>
                </a:solidFill>
              </a:rPr>
              <a:t>SOUND</a:t>
            </a:r>
            <a:r>
              <a:rPr sz="4000" spc="-75" dirty="0">
                <a:solidFill>
                  <a:srgbClr val="E2E2FF"/>
                </a:solidFill>
              </a:rPr>
              <a:t> </a:t>
            </a:r>
            <a:r>
              <a:rPr sz="4000" spc="-10" dirty="0">
                <a:solidFill>
                  <a:srgbClr val="E2E2FF"/>
                </a:solidFill>
              </a:rPr>
              <a:t>CARDS</a:t>
            </a:r>
            <a:endParaRPr sz="4000"/>
          </a:p>
        </p:txBody>
      </p:sp>
      <p:sp>
        <p:nvSpPr>
          <p:cNvPr id="146" name="object 1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 </a:t>
            </a:r>
            <a:r>
              <a:rPr dirty="0"/>
              <a:t>most complicated </a:t>
            </a:r>
            <a:r>
              <a:rPr spc="-5" dirty="0"/>
              <a:t>part of </a:t>
            </a:r>
            <a:r>
              <a:rPr dirty="0"/>
              <a:t>a </a:t>
            </a:r>
            <a:r>
              <a:rPr spc="-5" dirty="0"/>
              <a:t>computer’s sound  system is the </a:t>
            </a:r>
            <a:r>
              <a:rPr dirty="0"/>
              <a:t>sound </a:t>
            </a:r>
            <a:r>
              <a:rPr spc="-5" dirty="0"/>
              <a:t>card. </a:t>
            </a:r>
            <a:r>
              <a:rPr dirty="0"/>
              <a:t>A </a:t>
            </a:r>
            <a:r>
              <a:rPr spc="-5" dirty="0"/>
              <a:t>computer’s </a:t>
            </a:r>
            <a:r>
              <a:rPr spc="-5" dirty="0">
                <a:solidFill>
                  <a:srgbClr val="FF0000"/>
                </a:solidFill>
              </a:rPr>
              <a:t>sound  </a:t>
            </a:r>
            <a:r>
              <a:rPr dirty="0">
                <a:solidFill>
                  <a:srgbClr val="FF0000"/>
                </a:solidFill>
              </a:rPr>
              <a:t>card </a:t>
            </a:r>
            <a:r>
              <a:rPr spc="-5" dirty="0"/>
              <a:t>is </a:t>
            </a:r>
            <a:r>
              <a:rPr dirty="0"/>
              <a:t>a circuit </a:t>
            </a:r>
            <a:r>
              <a:rPr spc="-5" dirty="0"/>
              <a:t>board </a:t>
            </a:r>
            <a:r>
              <a:rPr dirty="0"/>
              <a:t>that </a:t>
            </a:r>
            <a:r>
              <a:rPr spc="-5" dirty="0"/>
              <a:t>converts sounds from  analog </a:t>
            </a:r>
            <a:r>
              <a:rPr dirty="0"/>
              <a:t>to </a:t>
            </a:r>
            <a:r>
              <a:rPr spc="-5" dirty="0"/>
              <a:t>digital </a:t>
            </a:r>
            <a:r>
              <a:rPr dirty="0"/>
              <a:t>form, </a:t>
            </a:r>
            <a:r>
              <a:rPr spc="-5" dirty="0"/>
              <a:t>and </a:t>
            </a:r>
            <a:r>
              <a:rPr dirty="0"/>
              <a:t>vice </a:t>
            </a:r>
            <a:r>
              <a:rPr spc="-5" dirty="0"/>
              <a:t>versa, for  </a:t>
            </a:r>
            <a:r>
              <a:rPr dirty="0"/>
              <a:t>recording </a:t>
            </a:r>
            <a:r>
              <a:rPr spc="-5" dirty="0"/>
              <a:t>or playback. </a:t>
            </a:r>
            <a:r>
              <a:rPr dirty="0"/>
              <a:t>A sounds card </a:t>
            </a:r>
            <a:r>
              <a:rPr spc="-5" dirty="0"/>
              <a:t>actually  has both input and output functions. </a:t>
            </a:r>
            <a:r>
              <a:rPr dirty="0"/>
              <a:t>If </a:t>
            </a:r>
            <a:r>
              <a:rPr spc="-10" dirty="0"/>
              <a:t>you </a:t>
            </a:r>
            <a:r>
              <a:rPr spc="-5" dirty="0"/>
              <a:t>want  </a:t>
            </a:r>
            <a:r>
              <a:rPr dirty="0"/>
              <a:t>to </a:t>
            </a:r>
            <a:r>
              <a:rPr spc="-5" dirty="0"/>
              <a:t>use your </a:t>
            </a:r>
            <a:r>
              <a:rPr dirty="0"/>
              <a:t>computer’s </a:t>
            </a:r>
            <a:r>
              <a:rPr spc="-5" dirty="0"/>
              <a:t>microphone </a:t>
            </a:r>
            <a:r>
              <a:rPr dirty="0"/>
              <a:t>to </a:t>
            </a:r>
            <a:r>
              <a:rPr spc="-5" dirty="0"/>
              <a:t>record  </a:t>
            </a:r>
            <a:r>
              <a:rPr spc="-10" dirty="0"/>
              <a:t>your </a:t>
            </a:r>
            <a:r>
              <a:rPr spc="-5" dirty="0"/>
              <a:t>voice, for instance, </a:t>
            </a:r>
            <a:r>
              <a:rPr spc="-10" dirty="0"/>
              <a:t>you </a:t>
            </a:r>
            <a:r>
              <a:rPr dirty="0"/>
              <a:t>connect </a:t>
            </a:r>
            <a:r>
              <a:rPr spc="-5" dirty="0"/>
              <a:t>the  </a:t>
            </a:r>
            <a:r>
              <a:rPr dirty="0"/>
              <a:t>microphone to the </a:t>
            </a:r>
            <a:r>
              <a:rPr spc="-5" dirty="0"/>
              <a:t>sounds card’s input</a:t>
            </a:r>
            <a:r>
              <a:rPr spc="-10" dirty="0"/>
              <a:t> </a:t>
            </a:r>
            <a:r>
              <a:rPr spc="-5" dirty="0"/>
              <a:t>jack.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8660" y="2286000"/>
            <a:ext cx="19837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ANK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4229" y="3383279"/>
            <a:ext cx="2868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EVER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3173730"/>
            <a:chOff x="-1270" y="0"/>
            <a:chExt cx="9146540" cy="317373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5260"/>
            </a:xfrm>
            <a:custGeom>
              <a:avLst/>
              <a:gdLst/>
              <a:ahLst/>
              <a:cxnLst/>
              <a:rect l="l" t="t" r="r" b="b"/>
              <a:pathLst>
                <a:path w="9146540" h="175260">
                  <a:moveTo>
                    <a:pt x="914654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0" y="92710"/>
                  </a:lnTo>
                  <a:lnTo>
                    <a:pt x="0" y="175260"/>
                  </a:lnTo>
                  <a:lnTo>
                    <a:pt x="9146540" y="175260"/>
                  </a:lnTo>
                  <a:lnTo>
                    <a:pt x="9146540" y="92710"/>
                  </a:lnTo>
                  <a:lnTo>
                    <a:pt x="9146540" y="8382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663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018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340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178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016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8419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680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5183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356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194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0329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08584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1709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534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373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211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0494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58876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6725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5514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402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2277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066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09041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1742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25805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34187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2442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082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592069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6758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75970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843529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27350"/>
              <a:ext cx="9146540" cy="67310"/>
            </a:xfrm>
            <a:custGeom>
              <a:avLst/>
              <a:gdLst/>
              <a:ahLst/>
              <a:cxnLst/>
              <a:rect l="l" t="t" r="r" b="b"/>
              <a:pathLst>
                <a:path w="9146540" h="67310">
                  <a:moveTo>
                    <a:pt x="0" y="67310"/>
                  </a:moveTo>
                  <a:lnTo>
                    <a:pt x="9146540" y="67310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6731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3011169"/>
              <a:ext cx="9146540" cy="41910"/>
            </a:xfrm>
            <a:custGeom>
              <a:avLst/>
              <a:gdLst/>
              <a:ahLst/>
              <a:cxnLst/>
              <a:rect l="l" t="t" r="r" b="b"/>
              <a:pathLst>
                <a:path w="9146540" h="41910">
                  <a:moveTo>
                    <a:pt x="0" y="41909"/>
                  </a:moveTo>
                  <a:lnTo>
                    <a:pt x="9146540" y="4190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1909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093719"/>
              <a:ext cx="9146540" cy="78740"/>
            </a:xfrm>
            <a:custGeom>
              <a:avLst/>
              <a:gdLst/>
              <a:ahLst/>
              <a:cxnLst/>
              <a:rect l="l" t="t" r="r" b="b"/>
              <a:pathLst>
                <a:path w="9146540" h="78739">
                  <a:moveTo>
                    <a:pt x="0" y="78739"/>
                  </a:moveTo>
                  <a:lnTo>
                    <a:pt x="9146540" y="7873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78739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-1270" y="3345179"/>
            <a:ext cx="9146540" cy="6350"/>
          </a:xfrm>
          <a:custGeom>
            <a:avLst/>
            <a:gdLst/>
            <a:ahLst/>
            <a:cxnLst/>
            <a:rect l="l" t="t" r="r" b="b"/>
            <a:pathLst>
              <a:path w="9146540" h="6350">
                <a:moveTo>
                  <a:pt x="0" y="6350"/>
                </a:moveTo>
                <a:lnTo>
                  <a:pt x="9146540" y="6350"/>
                </a:lnTo>
                <a:lnTo>
                  <a:pt x="914654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2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-1270" y="4897120"/>
            <a:ext cx="9146540" cy="1960880"/>
            <a:chOff x="-1270" y="4897120"/>
            <a:chExt cx="9146540" cy="1960880"/>
          </a:xfrm>
        </p:grpSpPr>
        <p:sp>
          <p:nvSpPr>
            <p:cNvPr id="42" name="object 42"/>
            <p:cNvSpPr/>
            <p:nvPr/>
          </p:nvSpPr>
          <p:spPr>
            <a:xfrm>
              <a:off x="-1270" y="4897120"/>
              <a:ext cx="9146540" cy="45720"/>
            </a:xfrm>
            <a:custGeom>
              <a:avLst/>
              <a:gdLst/>
              <a:ahLst/>
              <a:cxnLst/>
              <a:rect l="l" t="t" r="r" b="b"/>
              <a:pathLst>
                <a:path w="9146540" h="45720">
                  <a:moveTo>
                    <a:pt x="0" y="45719"/>
                  </a:moveTo>
                  <a:lnTo>
                    <a:pt x="9146540" y="45719"/>
                  </a:lnTo>
                  <a:lnTo>
                    <a:pt x="9146540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493522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50177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51028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51854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526923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53530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543687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552069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560451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568706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577215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585470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593852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602234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610616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6540" y="9143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618998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627380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39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635635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10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644017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652399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09"/>
                  </a:lnTo>
                  <a:lnTo>
                    <a:pt x="9146540" y="9270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6607810"/>
              <a:ext cx="9146540" cy="92710"/>
            </a:xfrm>
            <a:custGeom>
              <a:avLst/>
              <a:gdLst/>
              <a:ahLst/>
              <a:cxnLst/>
              <a:rect l="l" t="t" r="r" b="b"/>
              <a:pathLst>
                <a:path w="9146540" h="92709">
                  <a:moveTo>
                    <a:pt x="914654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9146540" y="9271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6691630"/>
              <a:ext cx="9146540" cy="91440"/>
            </a:xfrm>
            <a:custGeom>
              <a:avLst/>
              <a:gdLst/>
              <a:ahLst/>
              <a:cxnLst/>
              <a:rect l="l" t="t" r="r" b="b"/>
              <a:pathLst>
                <a:path w="9146540" h="91440">
                  <a:moveTo>
                    <a:pt x="91465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6540" y="9144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6775450"/>
              <a:ext cx="9144000" cy="82550"/>
            </a:xfrm>
            <a:custGeom>
              <a:avLst/>
              <a:gdLst/>
              <a:ahLst/>
              <a:cxnLst/>
              <a:rect l="l" t="t" r="r" b="b"/>
              <a:pathLst>
                <a:path w="9144000" h="82550">
                  <a:moveTo>
                    <a:pt x="0" y="8255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8255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4897119"/>
              <a:ext cx="9137650" cy="26670"/>
            </a:xfrm>
            <a:custGeom>
              <a:avLst/>
              <a:gdLst/>
              <a:ahLst/>
              <a:cxnLst/>
              <a:rect l="l" t="t" r="r" b="b"/>
              <a:pathLst>
                <a:path w="9137650" h="26670">
                  <a:moveTo>
                    <a:pt x="91376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6670"/>
                  </a:lnTo>
                  <a:lnTo>
                    <a:pt x="9137650" y="26670"/>
                  </a:lnTo>
                  <a:lnTo>
                    <a:pt x="9137650" y="12700"/>
                  </a:lnTo>
                  <a:lnTo>
                    <a:pt x="9137650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49225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33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49352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33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49479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31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49606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31C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49745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31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49872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30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49999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30C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50126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30C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502539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FC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50393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FC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50520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FC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50647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EB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50774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EB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509016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39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2EB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51041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D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51168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DB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51295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DB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51422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CB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515493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2CB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51689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CB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51816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BB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51943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B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52070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BB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52209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AB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52336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AB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52463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AB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52590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9B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52717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9A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52857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9A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52984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8A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53111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8A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53238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8A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53365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7A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53505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7A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53632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7A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53759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6A7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53886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6A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54013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6A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54152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5A4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54279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5A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54406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5A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54533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4A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54660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4A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54800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49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54927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39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55054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39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55181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3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55308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29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55448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2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55575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2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55702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1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55829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21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559562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39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219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56095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0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56222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09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56349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20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56476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F9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566039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1F9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56743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F9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56870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E8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56997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E8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57124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E8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57264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D8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57391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D8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57518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D8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57645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C8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57772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C88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57912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C8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58039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B8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58166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B8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58293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B8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58420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A8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58559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A82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58686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A8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0" y="58813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98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58940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97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59067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97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0" y="59207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87D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0" y="59334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87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59461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87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59588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7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59715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7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0" y="59855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7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0" y="59982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67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0" y="60109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67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60236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67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0" y="60363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57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0" y="60502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57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0" y="60629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57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0" y="60756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47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0" y="60883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47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0" y="61010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46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0" y="61150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36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0" y="61277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36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61404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36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0" y="61531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26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0" y="616585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12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0" y="61798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26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0" y="61925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16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0" y="62052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16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0" y="62179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1166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0" y="623062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39">
                  <a:moveTo>
                    <a:pt x="0" y="152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39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106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0" y="62445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06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0" y="62572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1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0" y="62699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0" y="628269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F6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0" y="62966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F6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0" y="63093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E5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0" y="63220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E5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0" y="63347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E5D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0" y="634746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D5C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0" y="63614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D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0" y="63741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D5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0" y="63868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C5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0" y="63995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C5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0" y="641223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C5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0" y="64262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B56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0" y="64389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B5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0" y="64516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B5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0" y="64643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A5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0" y="647700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A5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0" y="64909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A5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0" y="65036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95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0" y="65163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94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0" y="65290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9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0" y="654177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84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0" y="65557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84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0" y="65684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84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0" y="65811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74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0" y="65938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74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0" y="660654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74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0" y="66205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6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0" y="66332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64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0" y="66459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64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0" y="665861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54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0" y="667131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40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54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0" y="66852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54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0" y="66979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44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0" y="67106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44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0" y="672338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43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0" y="673608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40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33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0" y="67500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33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0" y="67627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33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0" y="67754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23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0" y="678815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23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0" y="6800850"/>
              <a:ext cx="9137650" cy="15240"/>
            </a:xfrm>
            <a:custGeom>
              <a:avLst/>
              <a:gdLst/>
              <a:ahLst/>
              <a:cxnLst/>
              <a:rect l="l" t="t" r="r" b="b"/>
              <a:pathLst>
                <a:path w="9137650" h="15240">
                  <a:moveTo>
                    <a:pt x="0" y="152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5240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rgbClr val="023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0" y="68148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13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0" y="68275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13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0" y="6840220"/>
              <a:ext cx="9137650" cy="13970"/>
            </a:xfrm>
            <a:custGeom>
              <a:avLst/>
              <a:gdLst/>
              <a:ahLst/>
              <a:cxnLst/>
              <a:rect l="l" t="t" r="r" b="b"/>
              <a:pathLst>
                <a:path w="9137650" h="13970">
                  <a:moveTo>
                    <a:pt x="0" y="139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13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0" y="6852920"/>
              <a:ext cx="9137650" cy="5080"/>
            </a:xfrm>
            <a:custGeom>
              <a:avLst/>
              <a:gdLst/>
              <a:ahLst/>
              <a:cxnLst/>
              <a:rect l="l" t="t" r="r" b="b"/>
              <a:pathLst>
                <a:path w="9137650" h="5079">
                  <a:moveTo>
                    <a:pt x="0" y="507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5079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0" y="78739"/>
            <a:ext cx="9137650" cy="4818380"/>
            <a:chOff x="0" y="78739"/>
            <a:chExt cx="9137650" cy="4818380"/>
          </a:xfrm>
        </p:grpSpPr>
        <p:sp>
          <p:nvSpPr>
            <p:cNvPr id="218" name="object 218"/>
            <p:cNvSpPr/>
            <p:nvPr/>
          </p:nvSpPr>
          <p:spPr>
            <a:xfrm>
              <a:off x="0" y="7873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0" y="13842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3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0" y="19811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3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0" y="25781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31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0" y="31623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4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rgbClr val="003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0" y="37591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3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0" y="43561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0" y="49529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3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0" y="55498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3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0" y="61468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0" y="67309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0" y="73278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0" y="79248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0" y="85217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E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0" y="91185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0" y="97155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0" y="103123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0" y="108965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D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0" y="114935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0" y="120903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0" y="126872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0" y="132842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0" y="138810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0" y="144780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0" y="150622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40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0" y="156590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0" y="162560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0" y="168528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0" y="174497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9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0" y="180466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0" y="186308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0" y="192277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4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rgbClr val="002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0" y="198246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0" y="204216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0" y="210185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0" y="216153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0" y="221996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0" y="227965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0" y="233933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6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0" y="239902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0" y="245871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5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0" y="251841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0" y="257810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5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0" y="263651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0" y="269621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0" y="275590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4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0" y="281558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0" y="287527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0" y="293496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0" y="299466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2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0" y="3053079"/>
              <a:ext cx="9137650" cy="125730"/>
            </a:xfrm>
            <a:custGeom>
              <a:avLst/>
              <a:gdLst/>
              <a:ahLst/>
              <a:cxnLst/>
              <a:rect l="l" t="t" r="r" b="b"/>
              <a:pathLst>
                <a:path w="9137650" h="125730">
                  <a:moveTo>
                    <a:pt x="913765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66040"/>
                  </a:lnTo>
                  <a:lnTo>
                    <a:pt x="0" y="125730"/>
                  </a:lnTo>
                  <a:lnTo>
                    <a:pt x="9137650" y="125730"/>
                  </a:lnTo>
                  <a:lnTo>
                    <a:pt x="9137650" y="66040"/>
                  </a:lnTo>
                  <a:lnTo>
                    <a:pt x="9137650" y="59690"/>
                  </a:lnTo>
                  <a:lnTo>
                    <a:pt x="9137650" y="0"/>
                  </a:lnTo>
                  <a:close/>
                </a:path>
              </a:pathLst>
            </a:custGeom>
            <a:solidFill>
              <a:srgbClr val="002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0" y="317246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69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1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0" y="323215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1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0" y="329183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1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0" y="335153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2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0" y="341121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0" y="346963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2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0" y="352933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4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rgbClr val="001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0" y="358901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0" y="364871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0" y="370839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0" y="376681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0" y="382778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1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0" y="388619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1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0" y="394588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1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0" y="400558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1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0" y="406526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0" y="412496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0" y="418338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4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0" y="424306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1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0" y="430276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1B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0" y="436244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0" y="442213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1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0" y="448183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7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70"/>
                  </a:lnTo>
                  <a:lnTo>
                    <a:pt x="0" y="64770"/>
                  </a:lnTo>
                  <a:close/>
                </a:path>
              </a:pathLst>
            </a:custGeom>
            <a:solidFill>
              <a:srgbClr val="001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0" y="4541519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0" y="459993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4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rgbClr val="001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0" y="4659630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40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4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rgbClr val="001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0" y="4719319"/>
              <a:ext cx="9137650" cy="66040"/>
            </a:xfrm>
            <a:custGeom>
              <a:avLst/>
              <a:gdLst/>
              <a:ahLst/>
              <a:cxnLst/>
              <a:rect l="l" t="t" r="r" b="b"/>
              <a:pathLst>
                <a:path w="9137650" h="66039">
                  <a:moveTo>
                    <a:pt x="0" y="6603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6039"/>
                  </a:lnTo>
                  <a:lnTo>
                    <a:pt x="0" y="66039"/>
                  </a:lnTo>
                  <a:close/>
                </a:path>
              </a:pathLst>
            </a:custGeom>
            <a:solidFill>
              <a:srgbClr val="001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0" y="4779010"/>
              <a:ext cx="9137650" cy="64769"/>
            </a:xfrm>
            <a:custGeom>
              <a:avLst/>
              <a:gdLst/>
              <a:ahLst/>
              <a:cxnLst/>
              <a:rect l="l" t="t" r="r" b="b"/>
              <a:pathLst>
                <a:path w="9137650" h="64770">
                  <a:moveTo>
                    <a:pt x="0" y="6476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64769"/>
                  </a:lnTo>
                  <a:lnTo>
                    <a:pt x="0" y="64769"/>
                  </a:lnTo>
                  <a:close/>
                </a:path>
              </a:pathLst>
            </a:custGeom>
            <a:solidFill>
              <a:srgbClr val="001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0" y="4838699"/>
              <a:ext cx="9137650" cy="58419"/>
            </a:xfrm>
            <a:custGeom>
              <a:avLst/>
              <a:gdLst/>
              <a:ahLst/>
              <a:cxnLst/>
              <a:rect l="l" t="t" r="r" b="b"/>
              <a:pathLst>
                <a:path w="9137650" h="58420">
                  <a:moveTo>
                    <a:pt x="0" y="58419"/>
                  </a:moveTo>
                  <a:lnTo>
                    <a:pt x="0" y="0"/>
                  </a:lnTo>
                  <a:lnTo>
                    <a:pt x="9137650" y="0"/>
                  </a:lnTo>
                  <a:lnTo>
                    <a:pt x="9137650" y="58419"/>
                  </a:lnTo>
                  <a:lnTo>
                    <a:pt x="0" y="58419"/>
                  </a:lnTo>
                  <a:close/>
                </a:path>
              </a:pathLst>
            </a:custGeom>
            <a:solidFill>
              <a:srgbClr val="001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8" name="object 298"/>
          <p:cNvSpPr/>
          <p:nvPr/>
        </p:nvSpPr>
        <p:spPr>
          <a:xfrm>
            <a:off x="6240779" y="6268720"/>
            <a:ext cx="2895600" cy="58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192930" y="6032500"/>
            <a:ext cx="140335" cy="22860"/>
          </a:xfrm>
          <a:custGeom>
            <a:avLst/>
            <a:gdLst/>
            <a:ahLst/>
            <a:cxnLst/>
            <a:rect l="l" t="t" r="r" b="b"/>
            <a:pathLst>
              <a:path w="140335" h="22860">
                <a:moveTo>
                  <a:pt x="140309" y="22860"/>
                </a:moveTo>
                <a:lnTo>
                  <a:pt x="127876" y="12700"/>
                </a:lnTo>
                <a:lnTo>
                  <a:pt x="126339" y="11442"/>
                </a:lnTo>
                <a:lnTo>
                  <a:pt x="112369" y="0"/>
                </a:lnTo>
                <a:lnTo>
                  <a:pt x="53949" y="0"/>
                </a:lnTo>
                <a:lnTo>
                  <a:pt x="26962" y="11442"/>
                </a:lnTo>
                <a:lnTo>
                  <a:pt x="23990" y="12700"/>
                </a:lnTo>
                <a:lnTo>
                  <a:pt x="0" y="22860"/>
                </a:lnTo>
                <a:lnTo>
                  <a:pt x="140309" y="2286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247282" y="6045200"/>
            <a:ext cx="28575" cy="10160"/>
          </a:xfrm>
          <a:custGeom>
            <a:avLst/>
            <a:gdLst/>
            <a:ahLst/>
            <a:cxnLst/>
            <a:rect l="l" t="t" r="r" b="b"/>
            <a:pathLst>
              <a:path w="28575" h="10160">
                <a:moveTo>
                  <a:pt x="13817" y="0"/>
                </a:moveTo>
                <a:lnTo>
                  <a:pt x="0" y="10159"/>
                </a:lnTo>
                <a:lnTo>
                  <a:pt x="28331" y="10159"/>
                </a:lnTo>
                <a:lnTo>
                  <a:pt x="13817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179443" y="6054090"/>
            <a:ext cx="159385" cy="12700"/>
          </a:xfrm>
          <a:custGeom>
            <a:avLst/>
            <a:gdLst/>
            <a:ahLst/>
            <a:cxnLst/>
            <a:rect l="l" t="t" r="r" b="b"/>
            <a:pathLst>
              <a:path w="159385" h="12700">
                <a:moveTo>
                  <a:pt x="158889" y="1270"/>
                </a:moveTo>
                <a:lnTo>
                  <a:pt x="153009" y="1270"/>
                </a:lnTo>
                <a:lnTo>
                  <a:pt x="153009" y="0"/>
                </a:lnTo>
                <a:lnTo>
                  <a:pt x="14986" y="0"/>
                </a:lnTo>
                <a:lnTo>
                  <a:pt x="14986" y="1270"/>
                </a:lnTo>
                <a:lnTo>
                  <a:pt x="0" y="1270"/>
                </a:lnTo>
                <a:lnTo>
                  <a:pt x="0" y="12700"/>
                </a:lnTo>
                <a:lnTo>
                  <a:pt x="158889" y="12700"/>
                </a:lnTo>
                <a:lnTo>
                  <a:pt x="158889" y="127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31737" y="6054090"/>
            <a:ext cx="60325" cy="12700"/>
          </a:xfrm>
          <a:custGeom>
            <a:avLst/>
            <a:gdLst/>
            <a:ahLst/>
            <a:cxnLst/>
            <a:rect l="l" t="t" r="r" b="b"/>
            <a:pathLst>
              <a:path w="60325" h="12700">
                <a:moveTo>
                  <a:pt x="42062" y="0"/>
                </a:moveTo>
                <a:lnTo>
                  <a:pt x="17272" y="0"/>
                </a:lnTo>
                <a:lnTo>
                  <a:pt x="0" y="12700"/>
                </a:lnTo>
                <a:lnTo>
                  <a:pt x="60205" y="12700"/>
                </a:lnTo>
                <a:lnTo>
                  <a:pt x="42062" y="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141978" y="6065520"/>
            <a:ext cx="210820" cy="11430"/>
          </a:xfrm>
          <a:custGeom>
            <a:avLst/>
            <a:gdLst/>
            <a:ahLst/>
            <a:cxnLst/>
            <a:rect l="l" t="t" r="r" b="b"/>
            <a:pathLst>
              <a:path w="210820" h="11429">
                <a:moveTo>
                  <a:pt x="200317" y="0"/>
                </a:moveTo>
                <a:lnTo>
                  <a:pt x="26974" y="0"/>
                </a:lnTo>
                <a:lnTo>
                  <a:pt x="0" y="11429"/>
                </a:lnTo>
                <a:lnTo>
                  <a:pt x="210505" y="11429"/>
                </a:lnTo>
                <a:lnTo>
                  <a:pt x="200317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217920" y="606552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115003" y="6076950"/>
            <a:ext cx="248285" cy="11430"/>
          </a:xfrm>
          <a:custGeom>
            <a:avLst/>
            <a:gdLst/>
            <a:ahLst/>
            <a:cxnLst/>
            <a:rect l="l" t="t" r="r" b="b"/>
            <a:pathLst>
              <a:path w="248285" h="11429">
                <a:moveTo>
                  <a:pt x="237480" y="0"/>
                </a:moveTo>
                <a:lnTo>
                  <a:pt x="26974" y="0"/>
                </a:lnTo>
                <a:lnTo>
                  <a:pt x="0" y="11429"/>
                </a:lnTo>
                <a:lnTo>
                  <a:pt x="247667" y="11429"/>
                </a:lnTo>
                <a:lnTo>
                  <a:pt x="237480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02375" y="6076950"/>
            <a:ext cx="120650" cy="11430"/>
          </a:xfrm>
          <a:custGeom>
            <a:avLst/>
            <a:gdLst/>
            <a:ahLst/>
            <a:cxnLst/>
            <a:rect l="l" t="t" r="r" b="b"/>
            <a:pathLst>
              <a:path w="120650" h="11429">
                <a:moveTo>
                  <a:pt x="104081" y="0"/>
                </a:moveTo>
                <a:lnTo>
                  <a:pt x="15544" y="0"/>
                </a:lnTo>
                <a:lnTo>
                  <a:pt x="0" y="11429"/>
                </a:lnTo>
                <a:lnTo>
                  <a:pt x="120410" y="11429"/>
                </a:lnTo>
                <a:lnTo>
                  <a:pt x="104081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094010" y="6087109"/>
            <a:ext cx="277495" cy="12700"/>
          </a:xfrm>
          <a:custGeom>
            <a:avLst/>
            <a:gdLst/>
            <a:ahLst/>
            <a:cxnLst/>
            <a:rect l="l" t="t" r="r" b="b"/>
            <a:pathLst>
              <a:path w="277495" h="12700">
                <a:moveTo>
                  <a:pt x="277139" y="8890"/>
                </a:moveTo>
                <a:lnTo>
                  <a:pt x="271487" y="8890"/>
                </a:lnTo>
                <a:lnTo>
                  <a:pt x="271487" y="0"/>
                </a:lnTo>
                <a:lnTo>
                  <a:pt x="13500" y="0"/>
                </a:lnTo>
                <a:lnTo>
                  <a:pt x="13500" y="8890"/>
                </a:lnTo>
                <a:lnTo>
                  <a:pt x="0" y="8890"/>
                </a:lnTo>
                <a:lnTo>
                  <a:pt x="0" y="12700"/>
                </a:lnTo>
                <a:lnTo>
                  <a:pt x="277139" y="12700"/>
                </a:lnTo>
                <a:lnTo>
                  <a:pt x="277139" y="889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186830" y="6087109"/>
            <a:ext cx="152400" cy="12700"/>
          </a:xfrm>
          <a:custGeom>
            <a:avLst/>
            <a:gdLst/>
            <a:ahLst/>
            <a:cxnLst/>
            <a:rect l="l" t="t" r="r" b="b"/>
            <a:pathLst>
              <a:path w="152400" h="12700">
                <a:moveTo>
                  <a:pt x="134141" y="0"/>
                </a:moveTo>
                <a:lnTo>
                  <a:pt x="17272" y="0"/>
                </a:lnTo>
                <a:lnTo>
                  <a:pt x="0" y="12699"/>
                </a:lnTo>
                <a:lnTo>
                  <a:pt x="152283" y="12699"/>
                </a:lnTo>
                <a:lnTo>
                  <a:pt x="134141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074962" y="6098540"/>
            <a:ext cx="307340" cy="11430"/>
          </a:xfrm>
          <a:custGeom>
            <a:avLst/>
            <a:gdLst/>
            <a:ahLst/>
            <a:cxnLst/>
            <a:rect l="l" t="t" r="r" b="b"/>
            <a:pathLst>
              <a:path w="307339" h="11429">
                <a:moveTo>
                  <a:pt x="296764" y="0"/>
                </a:moveTo>
                <a:lnTo>
                  <a:pt x="18047" y="0"/>
                </a:lnTo>
                <a:lnTo>
                  <a:pt x="0" y="11430"/>
                </a:lnTo>
                <a:lnTo>
                  <a:pt x="306952" y="11430"/>
                </a:lnTo>
                <a:lnTo>
                  <a:pt x="296764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172086" y="6098540"/>
            <a:ext cx="180975" cy="11430"/>
          </a:xfrm>
          <a:custGeom>
            <a:avLst/>
            <a:gdLst/>
            <a:ahLst/>
            <a:cxnLst/>
            <a:rect l="l" t="t" r="r" b="b"/>
            <a:pathLst>
              <a:path w="180975" h="11429">
                <a:moveTo>
                  <a:pt x="180632" y="10160"/>
                </a:moveTo>
                <a:lnTo>
                  <a:pt x="172466" y="10160"/>
                </a:lnTo>
                <a:lnTo>
                  <a:pt x="172466" y="0"/>
                </a:lnTo>
                <a:lnTo>
                  <a:pt x="9563" y="0"/>
                </a:lnTo>
                <a:lnTo>
                  <a:pt x="9563" y="10160"/>
                </a:lnTo>
                <a:lnTo>
                  <a:pt x="0" y="10160"/>
                </a:lnTo>
                <a:lnTo>
                  <a:pt x="0" y="11430"/>
                </a:lnTo>
                <a:lnTo>
                  <a:pt x="180632" y="11430"/>
                </a:lnTo>
                <a:lnTo>
                  <a:pt x="180632" y="1016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57751" y="6108700"/>
            <a:ext cx="334010" cy="12700"/>
          </a:xfrm>
          <a:custGeom>
            <a:avLst/>
            <a:gdLst/>
            <a:ahLst/>
            <a:cxnLst/>
            <a:rect l="l" t="t" r="r" b="b"/>
            <a:pathLst>
              <a:path w="334010" h="12700">
                <a:moveTo>
                  <a:pt x="333781" y="11430"/>
                </a:moveTo>
                <a:lnTo>
                  <a:pt x="328117" y="11430"/>
                </a:lnTo>
                <a:lnTo>
                  <a:pt x="328117" y="0"/>
                </a:lnTo>
                <a:lnTo>
                  <a:pt x="10185" y="0"/>
                </a:lnTo>
                <a:lnTo>
                  <a:pt x="10185" y="11430"/>
                </a:lnTo>
                <a:lnTo>
                  <a:pt x="0" y="11430"/>
                </a:lnTo>
                <a:lnTo>
                  <a:pt x="0" y="12700"/>
                </a:lnTo>
                <a:lnTo>
                  <a:pt x="333781" y="12700"/>
                </a:lnTo>
                <a:lnTo>
                  <a:pt x="333781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121698" y="6108700"/>
            <a:ext cx="248285" cy="12700"/>
          </a:xfrm>
          <a:custGeom>
            <a:avLst/>
            <a:gdLst/>
            <a:ahLst/>
            <a:cxnLst/>
            <a:rect l="l" t="t" r="r" b="b"/>
            <a:pathLst>
              <a:path w="248285" h="12700">
                <a:moveTo>
                  <a:pt x="230115" y="0"/>
                </a:moveTo>
                <a:lnTo>
                  <a:pt x="53041" y="0"/>
                </a:lnTo>
                <a:lnTo>
                  <a:pt x="0" y="12700"/>
                </a:lnTo>
                <a:lnTo>
                  <a:pt x="248258" y="12700"/>
                </a:lnTo>
                <a:lnTo>
                  <a:pt x="230115" y="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035552" y="6120129"/>
            <a:ext cx="367030" cy="12700"/>
          </a:xfrm>
          <a:custGeom>
            <a:avLst/>
            <a:gdLst/>
            <a:ahLst/>
            <a:cxnLst/>
            <a:rect l="l" t="t" r="r" b="b"/>
            <a:pathLst>
              <a:path w="367029" h="12700">
                <a:moveTo>
                  <a:pt x="355417" y="0"/>
                </a:moveTo>
                <a:lnTo>
                  <a:pt x="23368" y="0"/>
                </a:lnTo>
                <a:lnTo>
                  <a:pt x="0" y="12700"/>
                </a:lnTo>
                <a:lnTo>
                  <a:pt x="366737" y="12700"/>
                </a:lnTo>
                <a:lnTo>
                  <a:pt x="355417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73961" y="6120129"/>
            <a:ext cx="312420" cy="12700"/>
          </a:xfrm>
          <a:custGeom>
            <a:avLst/>
            <a:gdLst/>
            <a:ahLst/>
            <a:cxnLst/>
            <a:rect l="l" t="t" r="r" b="b"/>
            <a:pathLst>
              <a:path w="312420" h="12700">
                <a:moveTo>
                  <a:pt x="294181" y="0"/>
                </a:moveTo>
                <a:lnTo>
                  <a:pt x="53041" y="0"/>
                </a:lnTo>
                <a:lnTo>
                  <a:pt x="0" y="12700"/>
                </a:lnTo>
                <a:lnTo>
                  <a:pt x="312323" y="12700"/>
                </a:lnTo>
                <a:lnTo>
                  <a:pt x="294181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636546" y="6129020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10">
                <a:moveTo>
                  <a:pt x="19274" y="0"/>
                </a:moveTo>
                <a:lnTo>
                  <a:pt x="0" y="3809"/>
                </a:lnTo>
                <a:lnTo>
                  <a:pt x="32609" y="3809"/>
                </a:lnTo>
                <a:lnTo>
                  <a:pt x="19274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016857" y="6131559"/>
            <a:ext cx="394970" cy="11430"/>
          </a:xfrm>
          <a:custGeom>
            <a:avLst/>
            <a:gdLst/>
            <a:ahLst/>
            <a:cxnLst/>
            <a:rect l="l" t="t" r="r" b="b"/>
            <a:pathLst>
              <a:path w="394970" h="11429">
                <a:moveTo>
                  <a:pt x="384299" y="0"/>
                </a:moveTo>
                <a:lnTo>
                  <a:pt x="21031" y="0"/>
                </a:lnTo>
                <a:lnTo>
                  <a:pt x="0" y="11429"/>
                </a:lnTo>
                <a:lnTo>
                  <a:pt x="394487" y="11429"/>
                </a:lnTo>
                <a:lnTo>
                  <a:pt x="384299" y="0"/>
                </a:lnTo>
                <a:close/>
              </a:path>
            </a:pathLst>
          </a:custGeom>
          <a:solidFill>
            <a:srgbClr val="4C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031528" y="6131559"/>
            <a:ext cx="369570" cy="11430"/>
          </a:xfrm>
          <a:custGeom>
            <a:avLst/>
            <a:gdLst/>
            <a:ahLst/>
            <a:cxnLst/>
            <a:rect l="l" t="t" r="r" b="b"/>
            <a:pathLst>
              <a:path w="369570" h="11429">
                <a:moveTo>
                  <a:pt x="352942" y="0"/>
                </a:moveTo>
                <a:lnTo>
                  <a:pt x="47737" y="0"/>
                </a:lnTo>
                <a:lnTo>
                  <a:pt x="0" y="11429"/>
                </a:lnTo>
                <a:lnTo>
                  <a:pt x="369271" y="11429"/>
                </a:lnTo>
                <a:lnTo>
                  <a:pt x="352942" y="0"/>
                </a:lnTo>
                <a:close/>
              </a:path>
            </a:pathLst>
          </a:custGeom>
          <a:solidFill>
            <a:srgbClr val="4C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8" name="object 318"/>
          <p:cNvGrpSpPr/>
          <p:nvPr/>
        </p:nvGrpSpPr>
        <p:grpSpPr>
          <a:xfrm>
            <a:off x="2397760" y="6033770"/>
            <a:ext cx="5367020" cy="824230"/>
            <a:chOff x="2397760" y="6033770"/>
            <a:chExt cx="5367020" cy="824230"/>
          </a:xfrm>
        </p:grpSpPr>
        <p:sp>
          <p:nvSpPr>
            <p:cNvPr id="319" name="object 319"/>
            <p:cNvSpPr/>
            <p:nvPr/>
          </p:nvSpPr>
          <p:spPr>
            <a:xfrm>
              <a:off x="4585148" y="6131560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4" h="11429">
                  <a:moveTo>
                    <a:pt x="79561" y="0"/>
                  </a:moveTo>
                  <a:lnTo>
                    <a:pt x="57822" y="0"/>
                  </a:lnTo>
                  <a:lnTo>
                    <a:pt x="0" y="11429"/>
                  </a:lnTo>
                  <a:lnTo>
                    <a:pt x="119566" y="11429"/>
                  </a:lnTo>
                  <a:lnTo>
                    <a:pt x="79561" y="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913857" y="6141720"/>
              <a:ext cx="2501900" cy="12700"/>
            </a:xfrm>
            <a:custGeom>
              <a:avLst/>
              <a:gdLst/>
              <a:ahLst/>
              <a:cxnLst/>
              <a:rect l="l" t="t" r="r" b="b"/>
              <a:pathLst>
                <a:path w="2501900" h="12700">
                  <a:moveTo>
                    <a:pt x="496355" y="0"/>
                  </a:moveTo>
                  <a:lnTo>
                    <a:pt x="105336" y="0"/>
                  </a:lnTo>
                  <a:lnTo>
                    <a:pt x="86642" y="10159"/>
                  </a:lnTo>
                  <a:lnTo>
                    <a:pt x="10442" y="10159"/>
                  </a:lnTo>
                  <a:lnTo>
                    <a:pt x="0" y="12699"/>
                  </a:lnTo>
                  <a:lnTo>
                    <a:pt x="507674" y="12699"/>
                  </a:lnTo>
                  <a:lnTo>
                    <a:pt x="496355" y="0"/>
                  </a:lnTo>
                  <a:close/>
                </a:path>
                <a:path w="2501900" h="12700">
                  <a:moveTo>
                    <a:pt x="2485127" y="0"/>
                  </a:moveTo>
                  <a:lnTo>
                    <a:pt x="2122975" y="0"/>
                  </a:lnTo>
                  <a:lnTo>
                    <a:pt x="2080542" y="10159"/>
                  </a:lnTo>
                  <a:lnTo>
                    <a:pt x="1834162" y="10159"/>
                  </a:lnTo>
                  <a:lnTo>
                    <a:pt x="1829813" y="12699"/>
                  </a:lnTo>
                  <a:lnTo>
                    <a:pt x="2501692" y="12699"/>
                  </a:lnTo>
                  <a:lnTo>
                    <a:pt x="2499642" y="10159"/>
                  </a:lnTo>
                  <a:lnTo>
                    <a:pt x="2485127" y="0"/>
                  </a:lnTo>
                  <a:close/>
                </a:path>
                <a:path w="2501900" h="12700">
                  <a:moveTo>
                    <a:pt x="786412" y="0"/>
                  </a:moveTo>
                  <a:lnTo>
                    <a:pt x="677715" y="0"/>
                  </a:lnTo>
                  <a:lnTo>
                    <a:pt x="613468" y="12699"/>
                  </a:lnTo>
                  <a:lnTo>
                    <a:pt x="830862" y="12699"/>
                  </a:lnTo>
                  <a:lnTo>
                    <a:pt x="786412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875519" y="6153150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494" y="10160"/>
                  </a:moveTo>
                  <a:lnTo>
                    <a:pt x="549402" y="10160"/>
                  </a:lnTo>
                  <a:lnTo>
                    <a:pt x="549402" y="0"/>
                  </a:lnTo>
                  <a:lnTo>
                    <a:pt x="22669" y="0"/>
                  </a:lnTo>
                  <a:lnTo>
                    <a:pt x="22669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494" y="11430"/>
                  </a:lnTo>
                  <a:lnTo>
                    <a:pt x="554494" y="10160"/>
                  </a:lnTo>
                  <a:close/>
                </a:path>
                <a:path w="2548254" h="11429">
                  <a:moveTo>
                    <a:pt x="904760" y="11430"/>
                  </a:moveTo>
                  <a:lnTo>
                    <a:pt x="864755" y="0"/>
                  </a:lnTo>
                  <a:lnTo>
                    <a:pt x="658228" y="0"/>
                  </a:lnTo>
                  <a:lnTo>
                    <a:pt x="600405" y="11430"/>
                  </a:lnTo>
                  <a:lnTo>
                    <a:pt x="904760" y="11430"/>
                  </a:lnTo>
                  <a:close/>
                </a:path>
                <a:path w="2548254" h="11429">
                  <a:moveTo>
                    <a:pt x="2548229" y="11430"/>
                  </a:moveTo>
                  <a:lnTo>
                    <a:pt x="2538996" y="0"/>
                  </a:lnTo>
                  <a:lnTo>
                    <a:pt x="1870316" y="0"/>
                  </a:lnTo>
                  <a:lnTo>
                    <a:pt x="1850745" y="11430"/>
                  </a:lnTo>
                  <a:lnTo>
                    <a:pt x="2548229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841591" y="6163310"/>
              <a:ext cx="2591435" cy="12700"/>
            </a:xfrm>
            <a:custGeom>
              <a:avLst/>
              <a:gdLst/>
              <a:ahLst/>
              <a:cxnLst/>
              <a:rect l="l" t="t" r="r" b="b"/>
              <a:pathLst>
                <a:path w="2591435" h="12700">
                  <a:moveTo>
                    <a:pt x="587865" y="0"/>
                  </a:moveTo>
                  <a:lnTo>
                    <a:pt x="35718" y="0"/>
                  </a:lnTo>
                  <a:lnTo>
                    <a:pt x="0" y="12699"/>
                  </a:lnTo>
                  <a:lnTo>
                    <a:pt x="970227" y="12699"/>
                  </a:lnTo>
                  <a:lnTo>
                    <a:pt x="965358" y="8889"/>
                  </a:lnTo>
                  <a:lnTo>
                    <a:pt x="595788" y="8889"/>
                  </a:lnTo>
                  <a:lnTo>
                    <a:pt x="587865" y="0"/>
                  </a:lnTo>
                  <a:close/>
                </a:path>
                <a:path w="2591435" h="12700">
                  <a:moveTo>
                    <a:pt x="934243" y="0"/>
                  </a:moveTo>
                  <a:lnTo>
                    <a:pt x="640761" y="0"/>
                  </a:lnTo>
                  <a:lnTo>
                    <a:pt x="595788" y="8889"/>
                  </a:lnTo>
                  <a:lnTo>
                    <a:pt x="965358" y="8889"/>
                  </a:lnTo>
                  <a:lnTo>
                    <a:pt x="934243" y="0"/>
                  </a:lnTo>
                  <a:close/>
                </a:path>
                <a:path w="2591435" h="12700">
                  <a:moveTo>
                    <a:pt x="2581136" y="0"/>
                  </a:moveTo>
                  <a:lnTo>
                    <a:pt x="1886859" y="0"/>
                  </a:lnTo>
                  <a:lnTo>
                    <a:pt x="1865115" y="12699"/>
                  </a:lnTo>
                  <a:lnTo>
                    <a:pt x="2591388" y="12699"/>
                  </a:lnTo>
                  <a:lnTo>
                    <a:pt x="2581136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809441" y="6174740"/>
              <a:ext cx="2633345" cy="12700"/>
            </a:xfrm>
            <a:custGeom>
              <a:avLst/>
              <a:gdLst/>
              <a:ahLst/>
              <a:cxnLst/>
              <a:rect l="l" t="t" r="r" b="b"/>
              <a:pathLst>
                <a:path w="2633345" h="12700">
                  <a:moveTo>
                    <a:pt x="1016977" y="12700"/>
                  </a:moveTo>
                  <a:lnTo>
                    <a:pt x="1000747" y="0"/>
                  </a:lnTo>
                  <a:lnTo>
                    <a:pt x="35712" y="0"/>
                  </a:lnTo>
                  <a:lnTo>
                    <a:pt x="0" y="12700"/>
                  </a:lnTo>
                  <a:lnTo>
                    <a:pt x="1016977" y="12700"/>
                  </a:lnTo>
                  <a:close/>
                </a:path>
                <a:path w="2633345" h="12700">
                  <a:moveTo>
                    <a:pt x="2632760" y="12700"/>
                  </a:moveTo>
                  <a:lnTo>
                    <a:pt x="2622512" y="0"/>
                  </a:lnTo>
                  <a:lnTo>
                    <a:pt x="1899437" y="0"/>
                  </a:lnTo>
                  <a:lnTo>
                    <a:pt x="1877695" y="12700"/>
                  </a:lnTo>
                  <a:lnTo>
                    <a:pt x="2632760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84435" y="6186170"/>
              <a:ext cx="2666365" cy="11430"/>
            </a:xfrm>
            <a:custGeom>
              <a:avLst/>
              <a:gdLst/>
              <a:ahLst/>
              <a:cxnLst/>
              <a:rect l="l" t="t" r="r" b="b"/>
              <a:pathLst>
                <a:path w="2666365" h="11429">
                  <a:moveTo>
                    <a:pt x="1052398" y="8890"/>
                  </a:moveTo>
                  <a:lnTo>
                    <a:pt x="1046035" y="8890"/>
                  </a:lnTo>
                  <a:lnTo>
                    <a:pt x="1046035" y="0"/>
                  </a:lnTo>
                  <a:lnTo>
                    <a:pt x="16078" y="0"/>
                  </a:lnTo>
                  <a:lnTo>
                    <a:pt x="16078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52398" y="11430"/>
                  </a:lnTo>
                  <a:lnTo>
                    <a:pt x="1052398" y="8890"/>
                  </a:lnTo>
                  <a:close/>
                </a:path>
                <a:path w="2666365" h="11429">
                  <a:moveTo>
                    <a:pt x="2665971" y="11430"/>
                  </a:moveTo>
                  <a:lnTo>
                    <a:pt x="2656738" y="0"/>
                  </a:lnTo>
                  <a:lnTo>
                    <a:pt x="1904873" y="0"/>
                  </a:lnTo>
                  <a:lnTo>
                    <a:pt x="1885302" y="11430"/>
                  </a:lnTo>
                  <a:lnTo>
                    <a:pt x="2665971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57828" y="6196330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4389" y="7620"/>
                  </a:moveTo>
                  <a:lnTo>
                    <a:pt x="1081024" y="7620"/>
                  </a:lnTo>
                  <a:lnTo>
                    <a:pt x="1081024" y="0"/>
                  </a:lnTo>
                  <a:lnTo>
                    <a:pt x="15887" y="0"/>
                  </a:lnTo>
                  <a:lnTo>
                    <a:pt x="1588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4389" y="12700"/>
                  </a:lnTo>
                  <a:lnTo>
                    <a:pt x="1084389" y="7620"/>
                  </a:lnTo>
                  <a:close/>
                </a:path>
                <a:path w="2701925" h="12700">
                  <a:moveTo>
                    <a:pt x="2701798" y="12700"/>
                  </a:moveTo>
                  <a:lnTo>
                    <a:pt x="2691549" y="0"/>
                  </a:lnTo>
                  <a:lnTo>
                    <a:pt x="1914080" y="0"/>
                  </a:lnTo>
                  <a:lnTo>
                    <a:pt x="1892338" y="12700"/>
                  </a:lnTo>
                  <a:lnTo>
                    <a:pt x="2701798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31920" y="6207760"/>
              <a:ext cx="2736215" cy="11430"/>
            </a:xfrm>
            <a:custGeom>
              <a:avLst/>
              <a:gdLst/>
              <a:ahLst/>
              <a:cxnLst/>
              <a:rect l="l" t="t" r="r" b="b"/>
              <a:pathLst>
                <a:path w="2736215" h="11429">
                  <a:moveTo>
                    <a:pt x="1117028" y="11430"/>
                  </a:moveTo>
                  <a:lnTo>
                    <a:pt x="1110970" y="0"/>
                  </a:lnTo>
                  <a:lnTo>
                    <a:pt x="23317" y="0"/>
                  </a:lnTo>
                  <a:lnTo>
                    <a:pt x="0" y="11430"/>
                  </a:lnTo>
                  <a:lnTo>
                    <a:pt x="1117028" y="11430"/>
                  </a:lnTo>
                  <a:close/>
                </a:path>
                <a:path w="2736215" h="11429">
                  <a:moveTo>
                    <a:pt x="2735910" y="11430"/>
                  </a:moveTo>
                  <a:lnTo>
                    <a:pt x="2726690" y="0"/>
                  </a:lnTo>
                  <a:lnTo>
                    <a:pt x="1920417" y="0"/>
                  </a:lnTo>
                  <a:lnTo>
                    <a:pt x="1900847" y="11430"/>
                  </a:lnTo>
                  <a:lnTo>
                    <a:pt x="2735910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08590" y="6219190"/>
              <a:ext cx="2768600" cy="11430"/>
            </a:xfrm>
            <a:custGeom>
              <a:avLst/>
              <a:gdLst/>
              <a:ahLst/>
              <a:cxnLst/>
              <a:rect l="l" t="t" r="r" b="b"/>
              <a:pathLst>
                <a:path w="2768600" h="11429">
                  <a:moveTo>
                    <a:pt x="1146416" y="11430"/>
                  </a:moveTo>
                  <a:lnTo>
                    <a:pt x="1140358" y="0"/>
                  </a:lnTo>
                  <a:lnTo>
                    <a:pt x="23329" y="0"/>
                  </a:lnTo>
                  <a:lnTo>
                    <a:pt x="0" y="11430"/>
                  </a:lnTo>
                  <a:lnTo>
                    <a:pt x="1146416" y="11430"/>
                  </a:lnTo>
                  <a:close/>
                </a:path>
                <a:path w="2768600" h="11429">
                  <a:moveTo>
                    <a:pt x="2768473" y="11430"/>
                  </a:moveTo>
                  <a:lnTo>
                    <a:pt x="2759240" y="0"/>
                  </a:lnTo>
                  <a:lnTo>
                    <a:pt x="1924177" y="0"/>
                  </a:lnTo>
                  <a:lnTo>
                    <a:pt x="1904606" y="11430"/>
                  </a:lnTo>
                  <a:lnTo>
                    <a:pt x="2768473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691140" y="6229350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234" y="6350"/>
                  </a:moveTo>
                  <a:lnTo>
                    <a:pt x="1164869" y="6350"/>
                  </a:lnTo>
                  <a:lnTo>
                    <a:pt x="1164869" y="0"/>
                  </a:lnTo>
                  <a:lnTo>
                    <a:pt x="13576" y="0"/>
                  </a:lnTo>
                  <a:lnTo>
                    <a:pt x="13576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168234" y="12700"/>
                  </a:lnTo>
                  <a:lnTo>
                    <a:pt x="1168234" y="6350"/>
                  </a:lnTo>
                  <a:close/>
                </a:path>
                <a:path w="2792729" h="12700">
                  <a:moveTo>
                    <a:pt x="2792577" y="6350"/>
                  </a:moveTo>
                  <a:lnTo>
                    <a:pt x="2787459" y="6350"/>
                  </a:lnTo>
                  <a:lnTo>
                    <a:pt x="2787459" y="0"/>
                  </a:lnTo>
                  <a:lnTo>
                    <a:pt x="1918804" y="0"/>
                  </a:lnTo>
                  <a:lnTo>
                    <a:pt x="1918804" y="6350"/>
                  </a:lnTo>
                  <a:lnTo>
                    <a:pt x="1904403" y="6350"/>
                  </a:lnTo>
                  <a:lnTo>
                    <a:pt x="1904403" y="12700"/>
                  </a:lnTo>
                  <a:lnTo>
                    <a:pt x="2792577" y="12700"/>
                  </a:lnTo>
                  <a:lnTo>
                    <a:pt x="2792577" y="635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661333" y="6240780"/>
              <a:ext cx="2833370" cy="11430"/>
            </a:xfrm>
            <a:custGeom>
              <a:avLst/>
              <a:gdLst/>
              <a:ahLst/>
              <a:cxnLst/>
              <a:rect l="l" t="t" r="r" b="b"/>
              <a:pathLst>
                <a:path w="2833370" h="11429">
                  <a:moveTo>
                    <a:pt x="1205115" y="11430"/>
                  </a:moveTo>
                  <a:lnTo>
                    <a:pt x="1199045" y="0"/>
                  </a:lnTo>
                  <a:lnTo>
                    <a:pt x="25539" y="0"/>
                  </a:lnTo>
                  <a:lnTo>
                    <a:pt x="0" y="11430"/>
                  </a:lnTo>
                  <a:lnTo>
                    <a:pt x="1205115" y="11430"/>
                  </a:lnTo>
                  <a:close/>
                </a:path>
                <a:path w="2833370" h="11429">
                  <a:moveTo>
                    <a:pt x="2833154" y="11430"/>
                  </a:moveTo>
                  <a:lnTo>
                    <a:pt x="2823934" y="0"/>
                  </a:lnTo>
                  <a:lnTo>
                    <a:pt x="1928825" y="0"/>
                  </a:lnTo>
                  <a:lnTo>
                    <a:pt x="1896554" y="11430"/>
                  </a:lnTo>
                  <a:lnTo>
                    <a:pt x="2833154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639388" y="6250940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30" y="6350"/>
                  </a:moveTo>
                  <a:lnTo>
                    <a:pt x="1228064" y="6350"/>
                  </a:lnTo>
                  <a:lnTo>
                    <a:pt x="1228064" y="0"/>
                  </a:lnTo>
                  <a:lnTo>
                    <a:pt x="17678" y="0"/>
                  </a:lnTo>
                  <a:lnTo>
                    <a:pt x="1767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30" y="12700"/>
                  </a:lnTo>
                  <a:lnTo>
                    <a:pt x="1231430" y="6350"/>
                  </a:lnTo>
                  <a:close/>
                </a:path>
                <a:path w="2864484" h="12700">
                  <a:moveTo>
                    <a:pt x="2864332" y="12700"/>
                  </a:moveTo>
                  <a:lnTo>
                    <a:pt x="2854071" y="0"/>
                  </a:lnTo>
                  <a:lnTo>
                    <a:pt x="1922081" y="0"/>
                  </a:lnTo>
                  <a:lnTo>
                    <a:pt x="1886229" y="12700"/>
                  </a:lnTo>
                  <a:lnTo>
                    <a:pt x="286433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609098" y="6262370"/>
              <a:ext cx="2903855" cy="12700"/>
            </a:xfrm>
            <a:custGeom>
              <a:avLst/>
              <a:gdLst/>
              <a:ahLst/>
              <a:cxnLst/>
              <a:rect l="l" t="t" r="r" b="b"/>
              <a:pathLst>
                <a:path w="2903854" h="12700">
                  <a:moveTo>
                    <a:pt x="1267777" y="6350"/>
                  </a:moveTo>
                  <a:lnTo>
                    <a:pt x="1264412" y="6350"/>
                  </a:lnTo>
                  <a:lnTo>
                    <a:pt x="1264412" y="0"/>
                  </a:lnTo>
                  <a:lnTo>
                    <a:pt x="13360" y="0"/>
                  </a:lnTo>
                  <a:lnTo>
                    <a:pt x="13360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67777" y="12700"/>
                  </a:lnTo>
                  <a:lnTo>
                    <a:pt x="1267777" y="6350"/>
                  </a:lnTo>
                  <a:close/>
                </a:path>
                <a:path w="2903854" h="12700">
                  <a:moveTo>
                    <a:pt x="2903842" y="12700"/>
                  </a:moveTo>
                  <a:lnTo>
                    <a:pt x="2893593" y="0"/>
                  </a:lnTo>
                  <a:lnTo>
                    <a:pt x="1920100" y="0"/>
                  </a:lnTo>
                  <a:lnTo>
                    <a:pt x="1884248" y="12700"/>
                  </a:lnTo>
                  <a:lnTo>
                    <a:pt x="2903842" y="1270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593185" y="6273800"/>
              <a:ext cx="2927985" cy="11430"/>
            </a:xfrm>
            <a:custGeom>
              <a:avLst/>
              <a:gdLst/>
              <a:ahLst/>
              <a:cxnLst/>
              <a:rect l="l" t="t" r="r" b="b"/>
              <a:pathLst>
                <a:path w="2927984" h="11429">
                  <a:moveTo>
                    <a:pt x="1289075" y="5080"/>
                  </a:moveTo>
                  <a:lnTo>
                    <a:pt x="1286052" y="5080"/>
                  </a:lnTo>
                  <a:lnTo>
                    <a:pt x="1286052" y="0"/>
                  </a:lnTo>
                  <a:lnTo>
                    <a:pt x="12014" y="0"/>
                  </a:lnTo>
                  <a:lnTo>
                    <a:pt x="12014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075" y="11430"/>
                  </a:lnTo>
                  <a:lnTo>
                    <a:pt x="1289075" y="5080"/>
                  </a:lnTo>
                  <a:close/>
                </a:path>
                <a:path w="2927984" h="11429">
                  <a:moveTo>
                    <a:pt x="2927959" y="11430"/>
                  </a:moveTo>
                  <a:lnTo>
                    <a:pt x="2918739" y="0"/>
                  </a:lnTo>
                  <a:lnTo>
                    <a:pt x="1903742" y="0"/>
                  </a:lnTo>
                  <a:lnTo>
                    <a:pt x="1871472" y="11430"/>
                  </a:lnTo>
                  <a:lnTo>
                    <a:pt x="2927959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548100" y="6283960"/>
              <a:ext cx="2982595" cy="12700"/>
            </a:xfrm>
            <a:custGeom>
              <a:avLst/>
              <a:gdLst/>
              <a:ahLst/>
              <a:cxnLst/>
              <a:rect l="l" t="t" r="r" b="b"/>
              <a:pathLst>
                <a:path w="2982595" h="12700">
                  <a:moveTo>
                    <a:pt x="1341907" y="12700"/>
                  </a:moveTo>
                  <a:lnTo>
                    <a:pt x="1335176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341907" y="12700"/>
                  </a:lnTo>
                  <a:close/>
                </a:path>
                <a:path w="2982595" h="12700">
                  <a:moveTo>
                    <a:pt x="2982277" y="12700"/>
                  </a:moveTo>
                  <a:lnTo>
                    <a:pt x="2972016" y="0"/>
                  </a:lnTo>
                  <a:lnTo>
                    <a:pt x="1920138" y="0"/>
                  </a:lnTo>
                  <a:lnTo>
                    <a:pt x="1884286" y="12700"/>
                  </a:lnTo>
                  <a:lnTo>
                    <a:pt x="2982277" y="1270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516731" y="6295390"/>
              <a:ext cx="3021965" cy="11430"/>
            </a:xfrm>
            <a:custGeom>
              <a:avLst/>
              <a:gdLst/>
              <a:ahLst/>
              <a:cxnLst/>
              <a:rect l="l" t="t" r="r" b="b"/>
              <a:pathLst>
                <a:path w="3021965" h="11429">
                  <a:moveTo>
                    <a:pt x="1378661" y="11430"/>
                  </a:moveTo>
                  <a:lnTo>
                    <a:pt x="1372603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661" y="11430"/>
                  </a:lnTo>
                  <a:close/>
                </a:path>
                <a:path w="3021965" h="11429">
                  <a:moveTo>
                    <a:pt x="3021838" y="11430"/>
                  </a:moveTo>
                  <a:lnTo>
                    <a:pt x="3012617" y="0"/>
                  </a:lnTo>
                  <a:lnTo>
                    <a:pt x="1919236" y="0"/>
                  </a:lnTo>
                  <a:lnTo>
                    <a:pt x="1886966" y="11430"/>
                  </a:lnTo>
                  <a:lnTo>
                    <a:pt x="3021838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481451" y="6305550"/>
              <a:ext cx="3066415" cy="12700"/>
            </a:xfrm>
            <a:custGeom>
              <a:avLst/>
              <a:gdLst/>
              <a:ahLst/>
              <a:cxnLst/>
              <a:rect l="l" t="t" r="r" b="b"/>
              <a:pathLst>
                <a:path w="3066415" h="12700">
                  <a:moveTo>
                    <a:pt x="1419999" y="12700"/>
                  </a:moveTo>
                  <a:lnTo>
                    <a:pt x="1413268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19999" y="12700"/>
                  </a:lnTo>
                  <a:close/>
                </a:path>
                <a:path w="3066415" h="12700">
                  <a:moveTo>
                    <a:pt x="3066351" y="12700"/>
                  </a:moveTo>
                  <a:lnTo>
                    <a:pt x="3056102" y="0"/>
                  </a:lnTo>
                  <a:lnTo>
                    <a:pt x="1925828" y="0"/>
                  </a:lnTo>
                  <a:lnTo>
                    <a:pt x="1889975" y="12700"/>
                  </a:lnTo>
                  <a:lnTo>
                    <a:pt x="3066351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457930" y="6316980"/>
              <a:ext cx="3099435" cy="12700"/>
            </a:xfrm>
            <a:custGeom>
              <a:avLst/>
              <a:gdLst/>
              <a:ahLst/>
              <a:cxnLst/>
              <a:rect l="l" t="t" r="r" b="b"/>
              <a:pathLst>
                <a:path w="3099434" h="12700">
                  <a:moveTo>
                    <a:pt x="1461668" y="5080"/>
                  </a:moveTo>
                  <a:lnTo>
                    <a:pt x="1444193" y="5080"/>
                  </a:lnTo>
                  <a:lnTo>
                    <a:pt x="1444193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099434" h="12700">
                  <a:moveTo>
                    <a:pt x="3099104" y="12700"/>
                  </a:moveTo>
                  <a:lnTo>
                    <a:pt x="3088843" y="0"/>
                  </a:lnTo>
                  <a:lnTo>
                    <a:pt x="1917077" y="0"/>
                  </a:lnTo>
                  <a:lnTo>
                    <a:pt x="1881212" y="12700"/>
                  </a:lnTo>
                  <a:lnTo>
                    <a:pt x="3099104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414801" y="6328410"/>
              <a:ext cx="3150870" cy="11430"/>
            </a:xfrm>
            <a:custGeom>
              <a:avLst/>
              <a:gdLst/>
              <a:ahLst/>
              <a:cxnLst/>
              <a:rect l="l" t="t" r="r" b="b"/>
              <a:pathLst>
                <a:path w="3150870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0870" h="11429">
                  <a:moveTo>
                    <a:pt x="3150425" y="11430"/>
                  </a:moveTo>
                  <a:lnTo>
                    <a:pt x="3141205" y="0"/>
                  </a:lnTo>
                  <a:lnTo>
                    <a:pt x="1927936" y="0"/>
                  </a:lnTo>
                  <a:lnTo>
                    <a:pt x="1895665" y="11430"/>
                  </a:lnTo>
                  <a:lnTo>
                    <a:pt x="3150425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379521" y="6338570"/>
              <a:ext cx="3195320" cy="12700"/>
            </a:xfrm>
            <a:custGeom>
              <a:avLst/>
              <a:gdLst/>
              <a:ahLst/>
              <a:cxnLst/>
              <a:rect l="l" t="t" r="r" b="b"/>
              <a:pathLst>
                <a:path w="319532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5320" h="12700">
                  <a:moveTo>
                    <a:pt x="3194939" y="12700"/>
                  </a:moveTo>
                  <a:lnTo>
                    <a:pt x="3184690" y="0"/>
                  </a:lnTo>
                  <a:lnTo>
                    <a:pt x="1934527" y="0"/>
                  </a:lnTo>
                  <a:lnTo>
                    <a:pt x="1898662" y="12700"/>
                  </a:lnTo>
                  <a:lnTo>
                    <a:pt x="3194939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348152" y="6350000"/>
              <a:ext cx="3234690" cy="11430"/>
            </a:xfrm>
            <a:custGeom>
              <a:avLst/>
              <a:gdLst/>
              <a:ahLst/>
              <a:cxnLst/>
              <a:rect l="l" t="t" r="r" b="b"/>
              <a:pathLst>
                <a:path w="3234690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4690" h="11429">
                  <a:moveTo>
                    <a:pt x="3234512" y="11430"/>
                  </a:moveTo>
                  <a:lnTo>
                    <a:pt x="3225279" y="0"/>
                  </a:lnTo>
                  <a:lnTo>
                    <a:pt x="1933625" y="0"/>
                  </a:lnTo>
                  <a:lnTo>
                    <a:pt x="1901355" y="11430"/>
                  </a:lnTo>
                  <a:lnTo>
                    <a:pt x="3234512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312871" y="6361430"/>
              <a:ext cx="3279140" cy="11430"/>
            </a:xfrm>
            <a:custGeom>
              <a:avLst/>
              <a:gdLst/>
              <a:ahLst/>
              <a:cxnLst/>
              <a:rect l="l" t="t" r="r" b="b"/>
              <a:pathLst>
                <a:path w="3279140" h="11429">
                  <a:moveTo>
                    <a:pt x="1805749" y="11430"/>
                  </a:moveTo>
                  <a:lnTo>
                    <a:pt x="175733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805749" y="11430"/>
                  </a:lnTo>
                  <a:close/>
                </a:path>
                <a:path w="3279140" h="11429">
                  <a:moveTo>
                    <a:pt x="3279013" y="11430"/>
                  </a:moveTo>
                  <a:lnTo>
                    <a:pt x="3269792" y="0"/>
                  </a:lnTo>
                  <a:lnTo>
                    <a:pt x="1936635" y="0"/>
                  </a:lnTo>
                  <a:lnTo>
                    <a:pt x="1904352" y="11430"/>
                  </a:lnTo>
                  <a:lnTo>
                    <a:pt x="3279013" y="1143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281502" y="6371590"/>
              <a:ext cx="3319145" cy="11430"/>
            </a:xfrm>
            <a:custGeom>
              <a:avLst/>
              <a:gdLst/>
              <a:ahLst/>
              <a:cxnLst/>
              <a:rect l="l" t="t" r="r" b="b"/>
              <a:pathLst>
                <a:path w="331914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19145" h="11429">
                  <a:moveTo>
                    <a:pt x="3318586" y="11430"/>
                  </a:moveTo>
                  <a:lnTo>
                    <a:pt x="3309366" y="0"/>
                  </a:lnTo>
                  <a:lnTo>
                    <a:pt x="1939315" y="0"/>
                  </a:lnTo>
                  <a:lnTo>
                    <a:pt x="1907044" y="11430"/>
                  </a:lnTo>
                  <a:lnTo>
                    <a:pt x="3318586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246230" y="6383020"/>
              <a:ext cx="3363595" cy="11430"/>
            </a:xfrm>
            <a:custGeom>
              <a:avLst/>
              <a:gdLst/>
              <a:ahLst/>
              <a:cxnLst/>
              <a:rect l="l" t="t" r="r" b="b"/>
              <a:pathLst>
                <a:path w="3363595" h="11429">
                  <a:moveTo>
                    <a:pt x="1915423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3363094" y="11429"/>
                  </a:lnTo>
                  <a:lnTo>
                    <a:pt x="3356942" y="3809"/>
                  </a:lnTo>
                  <a:lnTo>
                    <a:pt x="1931559" y="3809"/>
                  </a:lnTo>
                  <a:lnTo>
                    <a:pt x="1915423" y="0"/>
                  </a:lnTo>
                  <a:close/>
                </a:path>
                <a:path w="3363595" h="11429">
                  <a:moveTo>
                    <a:pt x="3353866" y="0"/>
                  </a:moveTo>
                  <a:lnTo>
                    <a:pt x="1942317" y="0"/>
                  </a:lnTo>
                  <a:lnTo>
                    <a:pt x="1931559" y="3809"/>
                  </a:lnTo>
                  <a:lnTo>
                    <a:pt x="3356942" y="3809"/>
                  </a:lnTo>
                  <a:lnTo>
                    <a:pt x="3353866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217583" y="6393180"/>
              <a:ext cx="3409315" cy="12700"/>
            </a:xfrm>
            <a:custGeom>
              <a:avLst/>
              <a:gdLst/>
              <a:ahLst/>
              <a:cxnLst/>
              <a:rect l="l" t="t" r="r" b="b"/>
              <a:pathLst>
                <a:path w="3409315" h="12700">
                  <a:moveTo>
                    <a:pt x="3390716" y="0"/>
                  </a:moveTo>
                  <a:lnTo>
                    <a:pt x="32567" y="0"/>
                  </a:lnTo>
                  <a:lnTo>
                    <a:pt x="24726" y="2540"/>
                  </a:lnTo>
                  <a:lnTo>
                    <a:pt x="0" y="12700"/>
                  </a:lnTo>
                  <a:lnTo>
                    <a:pt x="3408890" y="12700"/>
                  </a:lnTo>
                  <a:lnTo>
                    <a:pt x="3392766" y="2540"/>
                  </a:lnTo>
                  <a:lnTo>
                    <a:pt x="3390716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192856" y="6404610"/>
              <a:ext cx="3449954" cy="11430"/>
            </a:xfrm>
            <a:custGeom>
              <a:avLst/>
              <a:gdLst/>
              <a:ahLst/>
              <a:cxnLst/>
              <a:rect l="l" t="t" r="r" b="b"/>
              <a:pathLst>
                <a:path w="3449954" h="11429">
                  <a:moveTo>
                    <a:pt x="3431601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49740" y="11429"/>
                  </a:lnTo>
                  <a:lnTo>
                    <a:pt x="3431601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165038" y="6416040"/>
              <a:ext cx="3496310" cy="11430"/>
            </a:xfrm>
            <a:custGeom>
              <a:avLst/>
              <a:gdLst/>
              <a:ahLst/>
              <a:cxnLst/>
              <a:rect l="l" t="t" r="r" b="b"/>
              <a:pathLst>
                <a:path w="3496309" h="11429">
                  <a:moveTo>
                    <a:pt x="3477558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95696" y="11430"/>
                  </a:lnTo>
                  <a:lnTo>
                    <a:pt x="3477558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140312" y="6426200"/>
              <a:ext cx="3536950" cy="11430"/>
            </a:xfrm>
            <a:custGeom>
              <a:avLst/>
              <a:gdLst/>
              <a:ahLst/>
              <a:cxnLst/>
              <a:rect l="l" t="t" r="r" b="b"/>
              <a:pathLst>
                <a:path w="3536950" h="11429">
                  <a:moveTo>
                    <a:pt x="3518408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36547" y="11429"/>
                  </a:lnTo>
                  <a:lnTo>
                    <a:pt x="3518408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112494" y="6437630"/>
              <a:ext cx="3582670" cy="11430"/>
            </a:xfrm>
            <a:custGeom>
              <a:avLst/>
              <a:gdLst/>
              <a:ahLst/>
              <a:cxnLst/>
              <a:rect l="l" t="t" r="r" b="b"/>
              <a:pathLst>
                <a:path w="3582670" h="11429">
                  <a:moveTo>
                    <a:pt x="3564364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82503" y="11430"/>
                  </a:lnTo>
                  <a:lnTo>
                    <a:pt x="3564364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084677" y="6447790"/>
              <a:ext cx="3629025" cy="12700"/>
            </a:xfrm>
            <a:custGeom>
              <a:avLst/>
              <a:gdLst/>
              <a:ahLst/>
              <a:cxnLst/>
              <a:rect l="l" t="t" r="r" b="b"/>
              <a:pathLst>
                <a:path w="3629025" h="12700">
                  <a:moveTo>
                    <a:pt x="3608305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628460" y="12700"/>
                  </a:lnTo>
                  <a:lnTo>
                    <a:pt x="3608305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059950" y="6459220"/>
              <a:ext cx="3669665" cy="11430"/>
            </a:xfrm>
            <a:custGeom>
              <a:avLst/>
              <a:gdLst/>
              <a:ahLst/>
              <a:cxnLst/>
              <a:rect l="l" t="t" r="r" b="b"/>
              <a:pathLst>
                <a:path w="3669665" h="11429">
                  <a:moveTo>
                    <a:pt x="3651171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69310" y="11429"/>
                  </a:lnTo>
                  <a:lnTo>
                    <a:pt x="3651171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032132" y="6469380"/>
              <a:ext cx="3715385" cy="12700"/>
            </a:xfrm>
            <a:custGeom>
              <a:avLst/>
              <a:gdLst/>
              <a:ahLst/>
              <a:cxnLst/>
              <a:rect l="l" t="t" r="r" b="b"/>
              <a:pathLst>
                <a:path w="3715384" h="12700">
                  <a:moveTo>
                    <a:pt x="3695112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15266" y="12700"/>
                  </a:lnTo>
                  <a:lnTo>
                    <a:pt x="369511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004315" y="6480810"/>
              <a:ext cx="3761740" cy="12700"/>
            </a:xfrm>
            <a:custGeom>
              <a:avLst/>
              <a:gdLst/>
              <a:ahLst/>
              <a:cxnLst/>
              <a:rect l="l" t="t" r="r" b="b"/>
              <a:pathLst>
                <a:path w="3761740" h="12700">
                  <a:moveTo>
                    <a:pt x="3741069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61223" y="12699"/>
                  </a:lnTo>
                  <a:lnTo>
                    <a:pt x="3741069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983598" y="6492240"/>
              <a:ext cx="3796665" cy="11430"/>
            </a:xfrm>
            <a:custGeom>
              <a:avLst/>
              <a:gdLst/>
              <a:ahLst/>
              <a:cxnLst/>
              <a:rect l="l" t="t" r="r" b="b"/>
              <a:pathLst>
                <a:path w="3796665" h="11429">
                  <a:moveTo>
                    <a:pt x="3796042" y="8890"/>
                  </a:moveTo>
                  <a:lnTo>
                    <a:pt x="3786975" y="8890"/>
                  </a:lnTo>
                  <a:lnTo>
                    <a:pt x="3786975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042" y="11430"/>
                  </a:lnTo>
                  <a:lnTo>
                    <a:pt x="3796042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961888" y="6502400"/>
              <a:ext cx="3837940" cy="12700"/>
            </a:xfrm>
            <a:custGeom>
              <a:avLst/>
              <a:gdLst/>
              <a:ahLst/>
              <a:cxnLst/>
              <a:rect l="l" t="t" r="r" b="b"/>
              <a:pathLst>
                <a:path w="3837940" h="12700">
                  <a:moveTo>
                    <a:pt x="381775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7912" y="12700"/>
                  </a:lnTo>
                  <a:lnTo>
                    <a:pt x="381775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944519" y="6513830"/>
              <a:ext cx="3871595" cy="11430"/>
            </a:xfrm>
            <a:custGeom>
              <a:avLst/>
              <a:gdLst/>
              <a:ahLst/>
              <a:cxnLst/>
              <a:rect l="l" t="t" r="r" b="b"/>
              <a:pathLst>
                <a:path w="3871595" h="11429">
                  <a:moveTo>
                    <a:pt x="3853266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871405" y="11430"/>
                  </a:lnTo>
                  <a:lnTo>
                    <a:pt x="3853266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924979" y="6525260"/>
              <a:ext cx="3909695" cy="11430"/>
            </a:xfrm>
            <a:custGeom>
              <a:avLst/>
              <a:gdLst/>
              <a:ahLst/>
              <a:cxnLst/>
              <a:rect l="l" t="t" r="r" b="b"/>
              <a:pathLst>
                <a:path w="3909695" h="11429">
                  <a:moveTo>
                    <a:pt x="3890945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09083" y="11430"/>
                  </a:lnTo>
                  <a:lnTo>
                    <a:pt x="3890945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905439" y="6535420"/>
              <a:ext cx="3947160" cy="12700"/>
            </a:xfrm>
            <a:custGeom>
              <a:avLst/>
              <a:gdLst/>
              <a:ahLst/>
              <a:cxnLst/>
              <a:rect l="l" t="t" r="r" b="b"/>
              <a:pathLst>
                <a:path w="3947159" h="12700">
                  <a:moveTo>
                    <a:pt x="3926608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46762" y="12699"/>
                  </a:lnTo>
                  <a:lnTo>
                    <a:pt x="3926608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888070" y="654685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116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980254" y="11429"/>
                  </a:lnTo>
                  <a:lnTo>
                    <a:pt x="3962116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868530" y="655701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777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017933" y="12700"/>
                  </a:lnTo>
                  <a:lnTo>
                    <a:pt x="3997779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851162" y="6568440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287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425" y="11429"/>
                  </a:lnTo>
                  <a:lnTo>
                    <a:pt x="4033287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831622" y="657987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096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104" y="11429"/>
                  </a:lnTo>
                  <a:lnTo>
                    <a:pt x="4070965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812082" y="6590030"/>
              <a:ext cx="4126865" cy="12700"/>
            </a:xfrm>
            <a:custGeom>
              <a:avLst/>
              <a:gdLst/>
              <a:ahLst/>
              <a:cxnLst/>
              <a:rect l="l" t="t" r="r" b="b"/>
              <a:pathLst>
                <a:path w="4126865" h="12700">
                  <a:moveTo>
                    <a:pt x="410662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783" y="12700"/>
                  </a:lnTo>
                  <a:lnTo>
                    <a:pt x="4106629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794713" y="660146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136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160275" y="11430"/>
                  </a:lnTo>
                  <a:lnTo>
                    <a:pt x="4142136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775173" y="661162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0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197954" y="12699"/>
                  </a:lnTo>
                  <a:lnTo>
                    <a:pt x="4177800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761056" y="6623050"/>
              <a:ext cx="4233545" cy="12700"/>
            </a:xfrm>
            <a:custGeom>
              <a:avLst/>
              <a:gdLst/>
              <a:ahLst/>
              <a:cxnLst/>
              <a:rect l="l" t="t" r="r" b="b"/>
              <a:pathLst>
                <a:path w="4233545" h="12700">
                  <a:moveTo>
                    <a:pt x="4233469" y="6350"/>
                  </a:moveTo>
                  <a:lnTo>
                    <a:pt x="4215092" y="6350"/>
                  </a:lnTo>
                  <a:lnTo>
                    <a:pt x="4215092" y="0"/>
                  </a:lnTo>
                  <a:lnTo>
                    <a:pt x="10858" y="0"/>
                  </a:lnTo>
                  <a:lnTo>
                    <a:pt x="1085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4233469" y="12700"/>
                  </a:lnTo>
                  <a:lnTo>
                    <a:pt x="4233469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738265" y="6634480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718725" y="6644640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706776" y="665607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681816" y="6666230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662276" y="667766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05971" y="12700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644908" y="6689090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625368" y="669925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607999" y="6710680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588459" y="672211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59184" y="11430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568919" y="673227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699740" y="12699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551550" y="674370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532011" y="675386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776347" y="12700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522397" y="6765290"/>
              <a:ext cx="4798060" cy="12700"/>
            </a:xfrm>
            <a:custGeom>
              <a:avLst/>
              <a:gdLst/>
              <a:ahLst/>
              <a:cxnLst/>
              <a:rect l="l" t="t" r="r" b="b"/>
              <a:pathLst>
                <a:path w="4798059" h="12700">
                  <a:moveTo>
                    <a:pt x="4797628" y="2540"/>
                  </a:moveTo>
                  <a:lnTo>
                    <a:pt x="4785957" y="2540"/>
                  </a:lnTo>
                  <a:lnTo>
                    <a:pt x="4785957" y="0"/>
                  </a:lnTo>
                  <a:lnTo>
                    <a:pt x="9601" y="0"/>
                  </a:lnTo>
                  <a:lnTo>
                    <a:pt x="9601" y="254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4797628" y="12700"/>
                  </a:lnTo>
                  <a:lnTo>
                    <a:pt x="4797628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506586" y="6776720"/>
              <a:ext cx="4832985" cy="11430"/>
            </a:xfrm>
            <a:custGeom>
              <a:avLst/>
              <a:gdLst/>
              <a:ahLst/>
              <a:cxnLst/>
              <a:rect l="l" t="t" r="r" b="b"/>
              <a:pathLst>
                <a:path w="4832984" h="11429">
                  <a:moveTo>
                    <a:pt x="4832362" y="2540"/>
                  </a:moveTo>
                  <a:lnTo>
                    <a:pt x="4822787" y="2540"/>
                  </a:lnTo>
                  <a:lnTo>
                    <a:pt x="4822787" y="0"/>
                  </a:lnTo>
                  <a:lnTo>
                    <a:pt x="8369" y="0"/>
                  </a:lnTo>
                  <a:lnTo>
                    <a:pt x="8369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362" y="11430"/>
                  </a:lnTo>
                  <a:lnTo>
                    <a:pt x="4832362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483332" y="6786880"/>
              <a:ext cx="4881880" cy="12700"/>
            </a:xfrm>
            <a:custGeom>
              <a:avLst/>
              <a:gdLst/>
              <a:ahLst/>
              <a:cxnLst/>
              <a:rect l="l" t="t" r="r" b="b"/>
              <a:pathLst>
                <a:path w="4881880" h="12700">
                  <a:moveTo>
                    <a:pt x="4860790" y="0"/>
                  </a:moveTo>
                  <a:lnTo>
                    <a:pt x="18602" y="0"/>
                  </a:lnTo>
                  <a:lnTo>
                    <a:pt x="0" y="12700"/>
                  </a:lnTo>
                  <a:lnTo>
                    <a:pt x="4881478" y="12700"/>
                  </a:lnTo>
                  <a:lnTo>
                    <a:pt x="4860790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468450" y="679831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4292" y="0"/>
                  </a:moveTo>
                  <a:lnTo>
                    <a:pt x="16742" y="0"/>
                  </a:lnTo>
                  <a:lnTo>
                    <a:pt x="0" y="11430"/>
                  </a:lnTo>
                  <a:lnTo>
                    <a:pt x="4912912" y="11430"/>
                  </a:lnTo>
                  <a:lnTo>
                    <a:pt x="4894292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451708" y="6808470"/>
              <a:ext cx="4948555" cy="12700"/>
            </a:xfrm>
            <a:custGeom>
              <a:avLst/>
              <a:gdLst/>
              <a:ahLst/>
              <a:cxnLst/>
              <a:rect l="l" t="t" r="r" b="b"/>
              <a:pathLst>
                <a:path w="4948555" h="12700">
                  <a:moveTo>
                    <a:pt x="4927585" y="0"/>
                  </a:moveTo>
                  <a:lnTo>
                    <a:pt x="18602" y="0"/>
                  </a:lnTo>
                  <a:lnTo>
                    <a:pt x="0" y="12699"/>
                  </a:lnTo>
                  <a:lnTo>
                    <a:pt x="4948274" y="12699"/>
                  </a:lnTo>
                  <a:lnTo>
                    <a:pt x="4927585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434965" y="6819900"/>
              <a:ext cx="4984115" cy="12700"/>
            </a:xfrm>
            <a:custGeom>
              <a:avLst/>
              <a:gdLst/>
              <a:ahLst/>
              <a:cxnLst/>
              <a:rect l="l" t="t" r="r" b="b"/>
              <a:pathLst>
                <a:path w="4984115" h="12700">
                  <a:moveTo>
                    <a:pt x="4962948" y="0"/>
                  </a:moveTo>
                  <a:lnTo>
                    <a:pt x="18602" y="0"/>
                  </a:lnTo>
                  <a:lnTo>
                    <a:pt x="0" y="12700"/>
                  </a:lnTo>
                  <a:lnTo>
                    <a:pt x="4983636" y="12700"/>
                  </a:lnTo>
                  <a:lnTo>
                    <a:pt x="4962948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420083" y="6831330"/>
              <a:ext cx="5015230" cy="11430"/>
            </a:xfrm>
            <a:custGeom>
              <a:avLst/>
              <a:gdLst/>
              <a:ahLst/>
              <a:cxnLst/>
              <a:rect l="l" t="t" r="r" b="b"/>
              <a:pathLst>
                <a:path w="5015230" h="11429">
                  <a:moveTo>
                    <a:pt x="4996450" y="0"/>
                  </a:moveTo>
                  <a:lnTo>
                    <a:pt x="16742" y="0"/>
                  </a:lnTo>
                  <a:lnTo>
                    <a:pt x="0" y="11430"/>
                  </a:lnTo>
                  <a:lnTo>
                    <a:pt x="5015070" y="11430"/>
                  </a:lnTo>
                  <a:lnTo>
                    <a:pt x="4996450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403340" y="6841490"/>
              <a:ext cx="5050790" cy="12700"/>
            </a:xfrm>
            <a:custGeom>
              <a:avLst/>
              <a:gdLst/>
              <a:ahLst/>
              <a:cxnLst/>
              <a:rect l="l" t="t" r="r" b="b"/>
              <a:pathLst>
                <a:path w="5050790" h="12700">
                  <a:moveTo>
                    <a:pt x="5029743" y="0"/>
                  </a:moveTo>
                  <a:lnTo>
                    <a:pt x="18602" y="0"/>
                  </a:lnTo>
                  <a:lnTo>
                    <a:pt x="0" y="12699"/>
                  </a:lnTo>
                  <a:lnTo>
                    <a:pt x="5050432" y="12699"/>
                  </a:lnTo>
                  <a:lnTo>
                    <a:pt x="5029743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397760" y="6852920"/>
              <a:ext cx="5062220" cy="5080"/>
            </a:xfrm>
            <a:custGeom>
              <a:avLst/>
              <a:gdLst/>
              <a:ahLst/>
              <a:cxnLst/>
              <a:rect l="l" t="t" r="r" b="b"/>
              <a:pathLst>
                <a:path w="5062220" h="5079">
                  <a:moveTo>
                    <a:pt x="5053944" y="0"/>
                  </a:moveTo>
                  <a:lnTo>
                    <a:pt x="7441" y="0"/>
                  </a:lnTo>
                  <a:lnTo>
                    <a:pt x="0" y="5079"/>
                  </a:lnTo>
                  <a:lnTo>
                    <a:pt x="5062220" y="5079"/>
                  </a:lnTo>
                  <a:lnTo>
                    <a:pt x="5053944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246880" y="6033770"/>
              <a:ext cx="3517900" cy="824230"/>
            </a:xfrm>
            <a:custGeom>
              <a:avLst/>
              <a:gdLst/>
              <a:ahLst/>
              <a:cxnLst/>
              <a:rect l="l" t="t" r="r" b="b"/>
              <a:pathLst>
                <a:path w="3517900" h="824229">
                  <a:moveTo>
                    <a:pt x="29464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32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4640" y="116840"/>
                  </a:lnTo>
                  <a:close/>
                </a:path>
                <a:path w="3517900" h="824229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9280" y="160020"/>
                  </a:lnTo>
                  <a:lnTo>
                    <a:pt x="579120" y="180340"/>
                  </a:lnTo>
                  <a:lnTo>
                    <a:pt x="561340" y="223520"/>
                  </a:lnTo>
                  <a:lnTo>
                    <a:pt x="65659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17900" h="824229">
                  <a:moveTo>
                    <a:pt x="3517392" y="82423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30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7510"/>
                  </a:lnTo>
                  <a:lnTo>
                    <a:pt x="2090420" y="680720"/>
                  </a:lnTo>
                  <a:lnTo>
                    <a:pt x="2335517" y="533400"/>
                  </a:lnTo>
                  <a:lnTo>
                    <a:pt x="2910141" y="824230"/>
                  </a:lnTo>
                  <a:lnTo>
                    <a:pt x="3517392" y="8242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756910" y="6151880"/>
              <a:ext cx="246379" cy="116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944620" y="6139180"/>
              <a:ext cx="67309" cy="12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9" name="object 389"/>
          <p:cNvGrpSpPr/>
          <p:nvPr/>
        </p:nvGrpSpPr>
        <p:grpSpPr>
          <a:xfrm>
            <a:off x="0" y="6021070"/>
            <a:ext cx="6224905" cy="836930"/>
            <a:chOff x="0" y="6021070"/>
            <a:chExt cx="6224905" cy="836930"/>
          </a:xfrm>
        </p:grpSpPr>
        <p:sp>
          <p:nvSpPr>
            <p:cNvPr id="390" name="object 390"/>
            <p:cNvSpPr/>
            <p:nvPr/>
          </p:nvSpPr>
          <p:spPr>
            <a:xfrm>
              <a:off x="613956" y="6032500"/>
              <a:ext cx="1416685" cy="31750"/>
            </a:xfrm>
            <a:custGeom>
              <a:avLst/>
              <a:gdLst/>
              <a:ahLst/>
              <a:cxnLst/>
              <a:rect l="l" t="t" r="r" b="b"/>
              <a:pathLst>
                <a:path w="1416685" h="31750">
                  <a:moveTo>
                    <a:pt x="5537" y="31750"/>
                  </a:moveTo>
                  <a:lnTo>
                    <a:pt x="1993" y="30480"/>
                  </a:lnTo>
                  <a:lnTo>
                    <a:pt x="0" y="31750"/>
                  </a:lnTo>
                  <a:lnTo>
                    <a:pt x="5537" y="31750"/>
                  </a:lnTo>
                  <a:close/>
                </a:path>
                <a:path w="1416685" h="31750">
                  <a:moveTo>
                    <a:pt x="1416456" y="31750"/>
                  </a:moveTo>
                  <a:lnTo>
                    <a:pt x="1415503" y="30480"/>
                  </a:lnTo>
                  <a:lnTo>
                    <a:pt x="1387563" y="20320"/>
                  </a:lnTo>
                  <a:lnTo>
                    <a:pt x="1371219" y="16510"/>
                  </a:lnTo>
                  <a:lnTo>
                    <a:pt x="1369568" y="16129"/>
                  </a:lnTo>
                  <a:lnTo>
                    <a:pt x="1365783" y="15240"/>
                  </a:lnTo>
                  <a:lnTo>
                    <a:pt x="1349463" y="11442"/>
                  </a:lnTo>
                  <a:lnTo>
                    <a:pt x="1320253" y="0"/>
                  </a:lnTo>
                  <a:lnTo>
                    <a:pt x="1178013" y="0"/>
                  </a:lnTo>
                  <a:lnTo>
                    <a:pt x="1167853" y="11442"/>
                  </a:lnTo>
                  <a:lnTo>
                    <a:pt x="1164043" y="15240"/>
                  </a:lnTo>
                  <a:lnTo>
                    <a:pt x="1162773" y="16510"/>
                  </a:lnTo>
                  <a:lnTo>
                    <a:pt x="1158963" y="20320"/>
                  </a:lnTo>
                  <a:lnTo>
                    <a:pt x="1129753" y="30480"/>
                  </a:lnTo>
                  <a:lnTo>
                    <a:pt x="1110703" y="30480"/>
                  </a:lnTo>
                  <a:lnTo>
                    <a:pt x="1107198" y="31750"/>
                  </a:lnTo>
                  <a:lnTo>
                    <a:pt x="1416456" y="3175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90094" y="6062980"/>
              <a:ext cx="2505075" cy="16510"/>
            </a:xfrm>
            <a:custGeom>
              <a:avLst/>
              <a:gdLst/>
              <a:ahLst/>
              <a:cxnLst/>
              <a:rect l="l" t="t" r="r" b="b"/>
              <a:pathLst>
                <a:path w="2505075" h="16510">
                  <a:moveTo>
                    <a:pt x="25855" y="0"/>
                  </a:moveTo>
                  <a:lnTo>
                    <a:pt x="0" y="16510"/>
                  </a:lnTo>
                  <a:lnTo>
                    <a:pt x="72035" y="16510"/>
                  </a:lnTo>
                  <a:lnTo>
                    <a:pt x="25855" y="0"/>
                  </a:lnTo>
                  <a:close/>
                </a:path>
                <a:path w="2505075" h="16510">
                  <a:moveTo>
                    <a:pt x="1439365" y="0"/>
                  </a:moveTo>
                  <a:lnTo>
                    <a:pt x="1134565" y="0"/>
                  </a:lnTo>
                  <a:lnTo>
                    <a:pt x="1106625" y="10160"/>
                  </a:lnTo>
                  <a:lnTo>
                    <a:pt x="1085760" y="16510"/>
                  </a:lnTo>
                  <a:lnTo>
                    <a:pt x="1451450" y="16510"/>
                  </a:lnTo>
                  <a:lnTo>
                    <a:pt x="1446985" y="10160"/>
                  </a:lnTo>
                  <a:lnTo>
                    <a:pt x="1439365" y="0"/>
                  </a:lnTo>
                  <a:close/>
                </a:path>
                <a:path w="2505075" h="16510">
                  <a:moveTo>
                    <a:pt x="2435045" y="10160"/>
                  </a:moveTo>
                  <a:lnTo>
                    <a:pt x="2430032" y="16510"/>
                  </a:lnTo>
                  <a:lnTo>
                    <a:pt x="2504895" y="16510"/>
                  </a:lnTo>
                  <a:lnTo>
                    <a:pt x="2435045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68217" y="6076950"/>
              <a:ext cx="2668905" cy="16510"/>
            </a:xfrm>
            <a:custGeom>
              <a:avLst/>
              <a:gdLst/>
              <a:ahLst/>
              <a:cxnLst/>
              <a:rect l="l" t="t" r="r" b="b"/>
              <a:pathLst>
                <a:path w="2668905" h="16510">
                  <a:moveTo>
                    <a:pt x="86808" y="0"/>
                  </a:moveTo>
                  <a:lnTo>
                    <a:pt x="25855" y="0"/>
                  </a:lnTo>
                  <a:lnTo>
                    <a:pt x="0" y="16509"/>
                  </a:lnTo>
                  <a:lnTo>
                    <a:pt x="132988" y="16509"/>
                  </a:lnTo>
                  <a:lnTo>
                    <a:pt x="86808" y="0"/>
                  </a:lnTo>
                  <a:close/>
                </a:path>
                <a:path w="2668905" h="16510">
                  <a:moveTo>
                    <a:pt x="2335002" y="5079"/>
                  </a:moveTo>
                  <a:lnTo>
                    <a:pt x="2315157" y="16509"/>
                  </a:lnTo>
                  <a:lnTo>
                    <a:pt x="2348276" y="16509"/>
                  </a:lnTo>
                  <a:lnTo>
                    <a:pt x="2335002" y="5079"/>
                  </a:lnTo>
                  <a:close/>
                </a:path>
                <a:path w="2668905" h="16510">
                  <a:moveTo>
                    <a:pt x="1471541" y="0"/>
                  </a:moveTo>
                  <a:lnTo>
                    <a:pt x="1115984" y="0"/>
                  </a:lnTo>
                  <a:lnTo>
                    <a:pt x="1099292" y="5079"/>
                  </a:lnTo>
                  <a:lnTo>
                    <a:pt x="1071352" y="15240"/>
                  </a:lnTo>
                  <a:lnTo>
                    <a:pt x="1070082" y="16509"/>
                  </a:lnTo>
                  <a:lnTo>
                    <a:pt x="1483150" y="16509"/>
                  </a:lnTo>
                  <a:lnTo>
                    <a:pt x="1471541" y="0"/>
                  </a:lnTo>
                  <a:close/>
                </a:path>
                <a:path w="2668905" h="16510">
                  <a:moveTo>
                    <a:pt x="2498832" y="0"/>
                  </a:moveTo>
                  <a:lnTo>
                    <a:pt x="2453914" y="0"/>
                  </a:lnTo>
                  <a:lnTo>
                    <a:pt x="2440880" y="16509"/>
                  </a:lnTo>
                  <a:lnTo>
                    <a:pt x="2668558" y="16509"/>
                  </a:lnTo>
                  <a:lnTo>
                    <a:pt x="2666472" y="15240"/>
                  </a:lnTo>
                  <a:lnTo>
                    <a:pt x="2498832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44350" y="6092190"/>
              <a:ext cx="2717800" cy="16510"/>
            </a:xfrm>
            <a:custGeom>
              <a:avLst/>
              <a:gdLst/>
              <a:ahLst/>
              <a:cxnLst/>
              <a:rect l="l" t="t" r="r" b="b"/>
              <a:pathLst>
                <a:path w="2717800" h="16510">
                  <a:moveTo>
                    <a:pt x="153302" y="0"/>
                  </a:moveTo>
                  <a:lnTo>
                    <a:pt x="25855" y="0"/>
                  </a:lnTo>
                  <a:lnTo>
                    <a:pt x="0" y="16510"/>
                  </a:lnTo>
                  <a:lnTo>
                    <a:pt x="199482" y="16510"/>
                  </a:lnTo>
                  <a:lnTo>
                    <a:pt x="153302" y="0"/>
                  </a:lnTo>
                  <a:close/>
                </a:path>
                <a:path w="2717800" h="16510">
                  <a:moveTo>
                    <a:pt x="2370667" y="0"/>
                  </a:moveTo>
                  <a:lnTo>
                    <a:pt x="2341228" y="0"/>
                  </a:lnTo>
                  <a:lnTo>
                    <a:pt x="2312563" y="16510"/>
                  </a:lnTo>
                  <a:lnTo>
                    <a:pt x="2389840" y="16510"/>
                  </a:lnTo>
                  <a:lnTo>
                    <a:pt x="2370667" y="0"/>
                  </a:lnTo>
                  <a:close/>
                </a:path>
                <a:path w="2717800" h="16510">
                  <a:moveTo>
                    <a:pt x="1506123" y="0"/>
                  </a:moveTo>
                  <a:lnTo>
                    <a:pt x="1095219" y="0"/>
                  </a:lnTo>
                  <a:lnTo>
                    <a:pt x="1085059" y="10160"/>
                  </a:lnTo>
                  <a:lnTo>
                    <a:pt x="1063988" y="16510"/>
                  </a:lnTo>
                  <a:lnTo>
                    <a:pt x="1517732" y="16510"/>
                  </a:lnTo>
                  <a:lnTo>
                    <a:pt x="1506123" y="0"/>
                  </a:lnTo>
                  <a:close/>
                </a:path>
                <a:path w="2717800" h="16510">
                  <a:moveTo>
                    <a:pt x="2690339" y="0"/>
                  </a:moveTo>
                  <a:lnTo>
                    <a:pt x="2465749" y="0"/>
                  </a:lnTo>
                  <a:lnTo>
                    <a:pt x="2452715" y="16510"/>
                  </a:lnTo>
                  <a:lnTo>
                    <a:pt x="2717452" y="16510"/>
                  </a:lnTo>
                  <a:lnTo>
                    <a:pt x="2690339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20484" y="610743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796" y="0"/>
                  </a:moveTo>
                  <a:lnTo>
                    <a:pt x="25855" y="0"/>
                  </a:lnTo>
                  <a:lnTo>
                    <a:pt x="0" y="16510"/>
                  </a:lnTo>
                  <a:lnTo>
                    <a:pt x="265976" y="16510"/>
                  </a:lnTo>
                  <a:lnTo>
                    <a:pt x="219796" y="0"/>
                  </a:lnTo>
                  <a:close/>
                </a:path>
                <a:path w="2766695" h="16510">
                  <a:moveTo>
                    <a:pt x="2412232" y="0"/>
                  </a:moveTo>
                  <a:lnTo>
                    <a:pt x="2338634" y="0"/>
                  </a:lnTo>
                  <a:lnTo>
                    <a:pt x="2309968" y="16510"/>
                  </a:lnTo>
                  <a:lnTo>
                    <a:pt x="2766346" y="16510"/>
                  </a:lnTo>
                  <a:lnTo>
                    <a:pt x="2762175" y="13970"/>
                  </a:lnTo>
                  <a:lnTo>
                    <a:pt x="2428455" y="13970"/>
                  </a:lnTo>
                  <a:lnTo>
                    <a:pt x="2412232" y="0"/>
                  </a:lnTo>
                  <a:close/>
                </a:path>
                <a:path w="2766695" h="16510">
                  <a:moveTo>
                    <a:pt x="2739233" y="0"/>
                  </a:moveTo>
                  <a:lnTo>
                    <a:pt x="2477584" y="0"/>
                  </a:lnTo>
                  <a:lnTo>
                    <a:pt x="2466555" y="13970"/>
                  </a:lnTo>
                  <a:lnTo>
                    <a:pt x="2762175" y="13970"/>
                  </a:lnTo>
                  <a:lnTo>
                    <a:pt x="2739233" y="0"/>
                  </a:lnTo>
                  <a:close/>
                </a:path>
                <a:path w="2766695" h="16510">
                  <a:moveTo>
                    <a:pt x="834605" y="3810"/>
                  </a:moveTo>
                  <a:lnTo>
                    <a:pt x="787615" y="3810"/>
                  </a:lnTo>
                  <a:lnTo>
                    <a:pt x="753612" y="16510"/>
                  </a:lnTo>
                  <a:lnTo>
                    <a:pt x="868608" y="16510"/>
                  </a:lnTo>
                  <a:lnTo>
                    <a:pt x="834605" y="3810"/>
                  </a:lnTo>
                  <a:close/>
                </a:path>
                <a:path w="2766695" h="16510">
                  <a:moveTo>
                    <a:pt x="1540705" y="0"/>
                  </a:moveTo>
                  <a:lnTo>
                    <a:pt x="1092069" y="0"/>
                  </a:lnTo>
                  <a:lnTo>
                    <a:pt x="1037286" y="16510"/>
                  </a:lnTo>
                  <a:lnTo>
                    <a:pt x="1552314" y="16510"/>
                  </a:lnTo>
                  <a:lnTo>
                    <a:pt x="1540705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92601" y="6122670"/>
              <a:ext cx="2819400" cy="16510"/>
            </a:xfrm>
            <a:custGeom>
              <a:avLst/>
              <a:gdLst/>
              <a:ahLst/>
              <a:cxnLst/>
              <a:rect l="l" t="t" r="r" b="b"/>
              <a:pathLst>
                <a:path w="2819400" h="16510">
                  <a:moveTo>
                    <a:pt x="290307" y="0"/>
                  </a:moveTo>
                  <a:lnTo>
                    <a:pt x="29871" y="0"/>
                  </a:lnTo>
                  <a:lnTo>
                    <a:pt x="17938" y="7619"/>
                  </a:lnTo>
                  <a:lnTo>
                    <a:pt x="7778" y="7619"/>
                  </a:lnTo>
                  <a:lnTo>
                    <a:pt x="0" y="16509"/>
                  </a:lnTo>
                  <a:lnTo>
                    <a:pt x="336487" y="16509"/>
                  </a:lnTo>
                  <a:lnTo>
                    <a:pt x="290307" y="0"/>
                  </a:lnTo>
                  <a:close/>
                </a:path>
                <a:path w="2819400" h="16510">
                  <a:moveTo>
                    <a:pt x="2792143" y="0"/>
                  </a:moveTo>
                  <a:lnTo>
                    <a:pt x="2340056" y="0"/>
                  </a:lnTo>
                  <a:lnTo>
                    <a:pt x="2311391" y="16509"/>
                  </a:lnTo>
                  <a:lnTo>
                    <a:pt x="2819257" y="16509"/>
                  </a:lnTo>
                  <a:lnTo>
                    <a:pt x="2792143" y="0"/>
                  </a:lnTo>
                  <a:close/>
                </a:path>
                <a:path w="2819400" h="16510">
                  <a:moveTo>
                    <a:pt x="626268" y="7619"/>
                  </a:moveTo>
                  <a:lnTo>
                    <a:pt x="520858" y="7619"/>
                  </a:lnTo>
                  <a:lnTo>
                    <a:pt x="454183" y="16509"/>
                  </a:lnTo>
                  <a:lnTo>
                    <a:pt x="646271" y="16509"/>
                  </a:lnTo>
                  <a:lnTo>
                    <a:pt x="626268" y="7619"/>
                  </a:lnTo>
                  <a:close/>
                </a:path>
                <a:path w="2819400" h="16510">
                  <a:moveTo>
                    <a:pt x="893091" y="0"/>
                  </a:moveTo>
                  <a:lnTo>
                    <a:pt x="784895" y="0"/>
                  </a:lnTo>
                  <a:lnTo>
                    <a:pt x="740691" y="16509"/>
                  </a:lnTo>
                  <a:lnTo>
                    <a:pt x="937295" y="16509"/>
                  </a:lnTo>
                  <a:lnTo>
                    <a:pt x="893091" y="0"/>
                  </a:lnTo>
                  <a:close/>
                </a:path>
                <a:path w="2819400" h="16510">
                  <a:moveTo>
                    <a:pt x="1579304" y="0"/>
                  </a:moveTo>
                  <a:lnTo>
                    <a:pt x="1069383" y="0"/>
                  </a:lnTo>
                  <a:lnTo>
                    <a:pt x="1044098" y="7619"/>
                  </a:lnTo>
                  <a:lnTo>
                    <a:pt x="1010761" y="16509"/>
                  </a:lnTo>
                  <a:lnTo>
                    <a:pt x="1590913" y="16509"/>
                  </a:lnTo>
                  <a:lnTo>
                    <a:pt x="1579304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74254" y="6137910"/>
              <a:ext cx="2860675" cy="15240"/>
            </a:xfrm>
            <a:custGeom>
              <a:avLst/>
              <a:gdLst/>
              <a:ahLst/>
              <a:cxnLst/>
              <a:rect l="l" t="t" r="r" b="b"/>
              <a:pathLst>
                <a:path w="2860675" h="15239">
                  <a:moveTo>
                    <a:pt x="351282" y="0"/>
                  </a:moveTo>
                  <a:lnTo>
                    <a:pt x="19458" y="0"/>
                  </a:lnTo>
                  <a:lnTo>
                    <a:pt x="8345" y="12699"/>
                  </a:lnTo>
                  <a:lnTo>
                    <a:pt x="0" y="15239"/>
                  </a:lnTo>
                  <a:lnTo>
                    <a:pt x="1619082" y="15239"/>
                  </a:lnTo>
                  <a:lnTo>
                    <a:pt x="1617296" y="12699"/>
                  </a:lnTo>
                  <a:lnTo>
                    <a:pt x="386805" y="12699"/>
                  </a:lnTo>
                  <a:lnTo>
                    <a:pt x="351282" y="0"/>
                  </a:lnTo>
                  <a:close/>
                </a:path>
                <a:path w="2860675" h="15239">
                  <a:moveTo>
                    <a:pt x="661760" y="0"/>
                  </a:moveTo>
                  <a:lnTo>
                    <a:pt x="482055" y="0"/>
                  </a:lnTo>
                  <a:lnTo>
                    <a:pt x="386805" y="12699"/>
                  </a:lnTo>
                  <a:lnTo>
                    <a:pt x="690335" y="12699"/>
                  </a:lnTo>
                  <a:lnTo>
                    <a:pt x="661760" y="0"/>
                  </a:lnTo>
                  <a:close/>
                </a:path>
                <a:path w="2860675" h="15239">
                  <a:moveTo>
                    <a:pt x="952242" y="0"/>
                  </a:moveTo>
                  <a:lnTo>
                    <a:pt x="762438" y="0"/>
                  </a:lnTo>
                  <a:lnTo>
                    <a:pt x="728435" y="12699"/>
                  </a:lnTo>
                  <a:lnTo>
                    <a:pt x="986245" y="12699"/>
                  </a:lnTo>
                  <a:lnTo>
                    <a:pt x="952242" y="0"/>
                  </a:lnTo>
                  <a:close/>
                </a:path>
                <a:path w="2860675" h="15239">
                  <a:moveTo>
                    <a:pt x="1608367" y="0"/>
                  </a:moveTo>
                  <a:lnTo>
                    <a:pt x="1033870" y="0"/>
                  </a:lnTo>
                  <a:lnTo>
                    <a:pt x="986245" y="12699"/>
                  </a:lnTo>
                  <a:lnTo>
                    <a:pt x="1617296" y="12699"/>
                  </a:lnTo>
                  <a:lnTo>
                    <a:pt x="1608367" y="0"/>
                  </a:lnTo>
                  <a:close/>
                </a:path>
                <a:path w="2860675" h="15239">
                  <a:moveTo>
                    <a:pt x="2835518" y="0"/>
                  </a:moveTo>
                  <a:lnTo>
                    <a:pt x="2331943" y="0"/>
                  </a:lnTo>
                  <a:lnTo>
                    <a:pt x="2305482" y="15239"/>
                  </a:lnTo>
                  <a:lnTo>
                    <a:pt x="2860545" y="15239"/>
                  </a:lnTo>
                  <a:lnTo>
                    <a:pt x="2835518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36721" y="615188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22" y="0"/>
                  </a:moveTo>
                  <a:lnTo>
                    <a:pt x="41705" y="0"/>
                  </a:lnTo>
                  <a:lnTo>
                    <a:pt x="16668" y="7620"/>
                  </a:lnTo>
                  <a:lnTo>
                    <a:pt x="0" y="16510"/>
                  </a:lnTo>
                  <a:lnTo>
                    <a:pt x="1667331" y="16510"/>
                  </a:lnTo>
                  <a:lnTo>
                    <a:pt x="1655722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5220" y="0"/>
                  </a:lnTo>
                  <a:lnTo>
                    <a:pt x="2316555" y="16510"/>
                  </a:lnTo>
                  <a:lnTo>
                    <a:pt x="2923106" y="16510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07770" y="616712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389" y="0"/>
                  </a:moveTo>
                  <a:lnTo>
                    <a:pt x="31332" y="0"/>
                  </a:lnTo>
                  <a:lnTo>
                    <a:pt x="7519" y="12699"/>
                  </a:lnTo>
                  <a:lnTo>
                    <a:pt x="0" y="16509"/>
                  </a:lnTo>
                  <a:lnTo>
                    <a:pt x="1706998" y="16509"/>
                  </a:lnTo>
                  <a:lnTo>
                    <a:pt x="1695389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47711" y="0"/>
                  </a:lnTo>
                  <a:lnTo>
                    <a:pt x="2319045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77691" y="6182360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6183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747792" y="16509"/>
                  </a:lnTo>
                  <a:lnTo>
                    <a:pt x="1736183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1329" y="0"/>
                  </a:lnTo>
                  <a:lnTo>
                    <a:pt x="2324868" y="15239"/>
                  </a:lnTo>
                  <a:lnTo>
                    <a:pt x="2319788" y="16509"/>
                  </a:lnTo>
                  <a:lnTo>
                    <a:pt x="3032191" y="16509"/>
                  </a:lnTo>
                  <a:lnTo>
                    <a:pt x="3005078" y="0"/>
                  </a:lnTo>
                  <a:close/>
                </a:path>
                <a:path w="3032760" h="16510">
                  <a:moveTo>
                    <a:pt x="1993398" y="15239"/>
                  </a:moveTo>
                  <a:lnTo>
                    <a:pt x="1986075" y="16509"/>
                  </a:lnTo>
                  <a:lnTo>
                    <a:pt x="1996101" y="16509"/>
                  </a:lnTo>
                  <a:lnTo>
                    <a:pt x="1993398" y="15239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50118" y="6197600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471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5187" y="15240"/>
                  </a:lnTo>
                  <a:lnTo>
                    <a:pt x="1774471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2441" y="0"/>
                  </a:lnTo>
                  <a:lnTo>
                    <a:pt x="229148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0"/>
                  </a:moveTo>
                  <a:lnTo>
                    <a:pt x="1933087" y="15240"/>
                  </a:lnTo>
                  <a:lnTo>
                    <a:pt x="2053404" y="15240"/>
                  </a:lnTo>
                  <a:lnTo>
                    <a:pt x="2020971" y="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20040" y="621157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4373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982" y="16509"/>
                  </a:lnTo>
                  <a:lnTo>
                    <a:pt x="1814373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26640" y="0"/>
                  </a:lnTo>
                  <a:lnTo>
                    <a:pt x="226060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80781" y="0"/>
                  </a:moveTo>
                  <a:lnTo>
                    <a:pt x="1970489" y="0"/>
                  </a:lnTo>
                  <a:lnTo>
                    <a:pt x="1875282" y="16509"/>
                  </a:lnTo>
                  <a:lnTo>
                    <a:pt x="2115917" y="16509"/>
                  </a:lnTo>
                  <a:lnTo>
                    <a:pt x="208078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93169" y="6226810"/>
              <a:ext cx="3190240" cy="16510"/>
            </a:xfrm>
            <a:custGeom>
              <a:avLst/>
              <a:gdLst/>
              <a:ahLst/>
              <a:cxnLst/>
              <a:rect l="l" t="t" r="r" b="b"/>
              <a:pathLst>
                <a:path w="3190240" h="16510">
                  <a:moveTo>
                    <a:pt x="1851959" y="0"/>
                  </a:moveTo>
                  <a:lnTo>
                    <a:pt x="29377" y="0"/>
                  </a:lnTo>
                  <a:lnTo>
                    <a:pt x="26870" y="1269"/>
                  </a:lnTo>
                  <a:lnTo>
                    <a:pt x="0" y="16509"/>
                  </a:lnTo>
                  <a:lnTo>
                    <a:pt x="2175222" y="16509"/>
                  </a:lnTo>
                  <a:lnTo>
                    <a:pt x="2159005" y="8889"/>
                  </a:lnTo>
                  <a:lnTo>
                    <a:pt x="1858210" y="8889"/>
                  </a:lnTo>
                  <a:lnTo>
                    <a:pt x="1851959" y="0"/>
                  </a:lnTo>
                  <a:close/>
                </a:path>
                <a:path w="3190240" h="16510">
                  <a:moveTo>
                    <a:pt x="2140085" y="0"/>
                  </a:moveTo>
                  <a:lnTo>
                    <a:pt x="1909476" y="0"/>
                  </a:lnTo>
                  <a:lnTo>
                    <a:pt x="1858210" y="8889"/>
                  </a:lnTo>
                  <a:lnTo>
                    <a:pt x="2159005" y="8889"/>
                  </a:lnTo>
                  <a:lnTo>
                    <a:pt x="2140085" y="0"/>
                  </a:lnTo>
                  <a:close/>
                </a:path>
                <a:path w="3190240" h="16510">
                  <a:moveTo>
                    <a:pt x="3162597" y="0"/>
                  </a:moveTo>
                  <a:lnTo>
                    <a:pt x="2292550" y="0"/>
                  </a:lnTo>
                  <a:lnTo>
                    <a:pt x="2256990" y="8889"/>
                  </a:lnTo>
                  <a:lnTo>
                    <a:pt x="2207883" y="16509"/>
                  </a:lnTo>
                  <a:lnTo>
                    <a:pt x="3189710" y="16509"/>
                  </a:lnTo>
                  <a:lnTo>
                    <a:pt x="3162597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66298" y="6242050"/>
              <a:ext cx="3241675" cy="16510"/>
            </a:xfrm>
            <a:custGeom>
              <a:avLst/>
              <a:gdLst/>
              <a:ahLst/>
              <a:cxnLst/>
              <a:rect l="l" t="t" r="r" b="b"/>
              <a:pathLst>
                <a:path w="3241675" h="16510">
                  <a:moveTo>
                    <a:pt x="2199389" y="0"/>
                  </a:moveTo>
                  <a:lnTo>
                    <a:pt x="29109" y="0"/>
                  </a:lnTo>
                  <a:lnTo>
                    <a:pt x="0" y="16509"/>
                  </a:lnTo>
                  <a:lnTo>
                    <a:pt x="3241608" y="16509"/>
                  </a:lnTo>
                  <a:lnTo>
                    <a:pt x="3222837" y="5079"/>
                  </a:lnTo>
                  <a:lnTo>
                    <a:pt x="2210201" y="5079"/>
                  </a:lnTo>
                  <a:lnTo>
                    <a:pt x="2199389" y="0"/>
                  </a:lnTo>
                  <a:close/>
                </a:path>
                <a:path w="3241675" h="16510">
                  <a:moveTo>
                    <a:pt x="3214495" y="0"/>
                  </a:moveTo>
                  <a:lnTo>
                    <a:pt x="2242938" y="0"/>
                  </a:lnTo>
                  <a:lnTo>
                    <a:pt x="2210201" y="5079"/>
                  </a:lnTo>
                  <a:lnTo>
                    <a:pt x="3222837" y="5079"/>
                  </a:lnTo>
                  <a:lnTo>
                    <a:pt x="3214495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41667" y="6257290"/>
              <a:ext cx="3289300" cy="15240"/>
            </a:xfrm>
            <a:custGeom>
              <a:avLst/>
              <a:gdLst/>
              <a:ahLst/>
              <a:cxnLst/>
              <a:rect l="l" t="t" r="r" b="b"/>
              <a:pathLst>
                <a:path w="3289300" h="15239">
                  <a:moveTo>
                    <a:pt x="3264154" y="0"/>
                  </a:moveTo>
                  <a:lnTo>
                    <a:pt x="26870" y="0"/>
                  </a:lnTo>
                  <a:lnTo>
                    <a:pt x="0" y="15240"/>
                  </a:lnTo>
                  <a:lnTo>
                    <a:pt x="3289181" y="15240"/>
                  </a:lnTo>
                  <a:lnTo>
                    <a:pt x="3264154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90720" y="6271260"/>
              <a:ext cx="3365500" cy="16510"/>
            </a:xfrm>
            <a:custGeom>
              <a:avLst/>
              <a:gdLst/>
              <a:ahLst/>
              <a:cxnLst/>
              <a:rect l="l" t="t" r="r" b="b"/>
              <a:pathLst>
                <a:path w="3365500" h="16510">
                  <a:moveTo>
                    <a:pt x="3338043" y="0"/>
                  </a:moveTo>
                  <a:lnTo>
                    <a:pt x="53185" y="0"/>
                  </a:lnTo>
                  <a:lnTo>
                    <a:pt x="44229" y="5079"/>
                  </a:lnTo>
                  <a:lnTo>
                    <a:pt x="0" y="16509"/>
                  </a:lnTo>
                  <a:lnTo>
                    <a:pt x="3365156" y="16509"/>
                  </a:lnTo>
                  <a:lnTo>
                    <a:pt x="3338043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31748" y="6286500"/>
              <a:ext cx="3449320" cy="16510"/>
            </a:xfrm>
            <a:custGeom>
              <a:avLst/>
              <a:gdLst/>
              <a:ahLst/>
              <a:cxnLst/>
              <a:rect l="l" t="t" r="r" b="b"/>
              <a:pathLst>
                <a:path w="3449320" h="16510">
                  <a:moveTo>
                    <a:pt x="3422042" y="0"/>
                  </a:moveTo>
                  <a:lnTo>
                    <a:pt x="63886" y="0"/>
                  </a:lnTo>
                  <a:lnTo>
                    <a:pt x="0" y="16509"/>
                  </a:lnTo>
                  <a:lnTo>
                    <a:pt x="3449155" y="16509"/>
                  </a:lnTo>
                  <a:lnTo>
                    <a:pt x="3422042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0640" y="6301740"/>
              <a:ext cx="3565525" cy="16510"/>
            </a:xfrm>
            <a:custGeom>
              <a:avLst/>
              <a:gdLst/>
              <a:ahLst/>
              <a:cxnLst/>
              <a:rect l="l" t="t" r="r" b="b"/>
              <a:pathLst>
                <a:path w="3565525" h="16510">
                  <a:moveTo>
                    <a:pt x="3538179" y="0"/>
                  </a:moveTo>
                  <a:lnTo>
                    <a:pt x="96023" y="0"/>
                  </a:lnTo>
                  <a:lnTo>
                    <a:pt x="81280" y="3810"/>
                  </a:lnTo>
                  <a:lnTo>
                    <a:pt x="0" y="16510"/>
                  </a:lnTo>
                  <a:lnTo>
                    <a:pt x="3565292" y="16510"/>
                  </a:lnTo>
                  <a:lnTo>
                    <a:pt x="353817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0" y="6316980"/>
              <a:ext cx="3629025" cy="15240"/>
            </a:xfrm>
            <a:custGeom>
              <a:avLst/>
              <a:gdLst/>
              <a:ahLst/>
              <a:cxnLst/>
              <a:rect l="l" t="t" r="r" b="b"/>
              <a:pathLst>
                <a:path w="3629025" h="15239">
                  <a:moveTo>
                    <a:pt x="3603846" y="0"/>
                  </a:moveTo>
                  <a:lnTo>
                    <a:pt x="48767" y="0"/>
                  </a:lnTo>
                  <a:lnTo>
                    <a:pt x="0" y="7619"/>
                  </a:lnTo>
                  <a:lnTo>
                    <a:pt x="0" y="15240"/>
                  </a:lnTo>
                  <a:lnTo>
                    <a:pt x="3628874" y="15240"/>
                  </a:lnTo>
                  <a:lnTo>
                    <a:pt x="360384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0" y="6330950"/>
              <a:ext cx="3654425" cy="16510"/>
            </a:xfrm>
            <a:custGeom>
              <a:avLst/>
              <a:gdLst/>
              <a:ahLst/>
              <a:cxnLst/>
              <a:rect l="l" t="t" r="r" b="b"/>
              <a:pathLst>
                <a:path w="3654425" h="16510">
                  <a:moveTo>
                    <a:pt x="362678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53901" y="16509"/>
                  </a:lnTo>
                  <a:lnTo>
                    <a:pt x="362678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0" y="6346190"/>
              <a:ext cx="3679190" cy="16510"/>
            </a:xfrm>
            <a:custGeom>
              <a:avLst/>
              <a:gdLst/>
              <a:ahLst/>
              <a:cxnLst/>
              <a:rect l="l" t="t" r="r" b="b"/>
              <a:pathLst>
                <a:path w="3679190" h="16510">
                  <a:moveTo>
                    <a:pt x="365181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78929" y="16510"/>
                  </a:lnTo>
                  <a:lnTo>
                    <a:pt x="365181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0" y="6361430"/>
              <a:ext cx="3703954" cy="16510"/>
            </a:xfrm>
            <a:custGeom>
              <a:avLst/>
              <a:gdLst/>
              <a:ahLst/>
              <a:cxnLst/>
              <a:rect l="l" t="t" r="r" b="b"/>
              <a:pathLst>
                <a:path w="3703954" h="16510">
                  <a:moveTo>
                    <a:pt x="367684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703956" y="16510"/>
                  </a:lnTo>
                  <a:lnTo>
                    <a:pt x="367684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0" y="6376670"/>
              <a:ext cx="3727450" cy="15240"/>
            </a:xfrm>
            <a:custGeom>
              <a:avLst/>
              <a:gdLst/>
              <a:ahLst/>
              <a:cxnLst/>
              <a:rect l="l" t="t" r="r" b="b"/>
              <a:pathLst>
                <a:path w="3727450" h="15239">
                  <a:moveTo>
                    <a:pt x="3701871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726898" y="15239"/>
                  </a:lnTo>
                  <a:lnTo>
                    <a:pt x="370187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0" y="6390640"/>
              <a:ext cx="3752215" cy="16510"/>
            </a:xfrm>
            <a:custGeom>
              <a:avLst/>
              <a:gdLst/>
              <a:ahLst/>
              <a:cxnLst/>
              <a:rect l="l" t="t" r="r" b="b"/>
              <a:pathLst>
                <a:path w="3752215" h="16510">
                  <a:moveTo>
                    <a:pt x="372481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751926" y="16510"/>
                  </a:lnTo>
                  <a:lnTo>
                    <a:pt x="372481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0" y="6405880"/>
              <a:ext cx="3776979" cy="16510"/>
            </a:xfrm>
            <a:custGeom>
              <a:avLst/>
              <a:gdLst/>
              <a:ahLst/>
              <a:cxnLst/>
              <a:rect l="l" t="t" r="r" b="b"/>
              <a:pathLst>
                <a:path w="3776979" h="16510">
                  <a:moveTo>
                    <a:pt x="374984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776953" y="16510"/>
                  </a:lnTo>
                  <a:lnTo>
                    <a:pt x="374984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0" y="6421120"/>
              <a:ext cx="3802379" cy="16510"/>
            </a:xfrm>
            <a:custGeom>
              <a:avLst/>
              <a:gdLst/>
              <a:ahLst/>
              <a:cxnLst/>
              <a:rect l="l" t="t" r="r" b="b"/>
              <a:pathLst>
                <a:path w="3802379" h="16510">
                  <a:moveTo>
                    <a:pt x="377486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1981" y="16509"/>
                  </a:lnTo>
                  <a:lnTo>
                    <a:pt x="377486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0" y="6436360"/>
              <a:ext cx="3827145" cy="16510"/>
            </a:xfrm>
            <a:custGeom>
              <a:avLst/>
              <a:gdLst/>
              <a:ahLst/>
              <a:cxnLst/>
              <a:rect l="l" t="t" r="r" b="b"/>
              <a:pathLst>
                <a:path w="3827145" h="16510">
                  <a:moveTo>
                    <a:pt x="3799895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27009" y="16509"/>
                  </a:lnTo>
                  <a:lnTo>
                    <a:pt x="379989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0" y="6450330"/>
              <a:ext cx="3850004" cy="16510"/>
            </a:xfrm>
            <a:custGeom>
              <a:avLst/>
              <a:gdLst/>
              <a:ahLst/>
              <a:cxnLst/>
              <a:rect l="l" t="t" r="r" b="b"/>
              <a:pathLst>
                <a:path w="3850004" h="16510">
                  <a:moveTo>
                    <a:pt x="382283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49950" y="16510"/>
                  </a:lnTo>
                  <a:lnTo>
                    <a:pt x="382283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0" y="6465570"/>
              <a:ext cx="3875404" cy="16510"/>
            </a:xfrm>
            <a:custGeom>
              <a:avLst/>
              <a:gdLst/>
              <a:ahLst/>
              <a:cxnLst/>
              <a:rect l="l" t="t" r="r" b="b"/>
              <a:pathLst>
                <a:path w="3875404" h="16510">
                  <a:moveTo>
                    <a:pt x="3847865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74978" y="16509"/>
                  </a:lnTo>
                  <a:lnTo>
                    <a:pt x="384786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0" y="6480810"/>
              <a:ext cx="3900170" cy="16510"/>
            </a:xfrm>
            <a:custGeom>
              <a:avLst/>
              <a:gdLst/>
              <a:ahLst/>
              <a:cxnLst/>
              <a:rect l="l" t="t" r="r" b="b"/>
              <a:pathLst>
                <a:path w="3900170" h="16510">
                  <a:moveTo>
                    <a:pt x="387289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900006" y="16509"/>
                  </a:lnTo>
                  <a:lnTo>
                    <a:pt x="387289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0" y="6496050"/>
              <a:ext cx="3925570" cy="16510"/>
            </a:xfrm>
            <a:custGeom>
              <a:avLst/>
              <a:gdLst/>
              <a:ahLst/>
              <a:cxnLst/>
              <a:rect l="l" t="t" r="r" b="b"/>
              <a:pathLst>
                <a:path w="3925570" h="16509">
                  <a:moveTo>
                    <a:pt x="389792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5033" y="16510"/>
                  </a:lnTo>
                  <a:lnTo>
                    <a:pt x="389792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0" y="6510020"/>
              <a:ext cx="3954779" cy="16510"/>
            </a:xfrm>
            <a:custGeom>
              <a:avLst/>
              <a:gdLst/>
              <a:ahLst/>
              <a:cxnLst/>
              <a:rect l="l" t="t" r="r" b="b"/>
              <a:pathLst>
                <a:path w="3954779" h="16509">
                  <a:moveTo>
                    <a:pt x="392086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954212" y="16509"/>
                  </a:lnTo>
                  <a:lnTo>
                    <a:pt x="3945890" y="15239"/>
                  </a:lnTo>
                  <a:lnTo>
                    <a:pt x="392086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0" y="6525260"/>
              <a:ext cx="4054475" cy="16510"/>
            </a:xfrm>
            <a:custGeom>
              <a:avLst/>
              <a:gdLst/>
              <a:ahLst/>
              <a:cxnLst/>
              <a:rect l="l" t="t" r="r" b="b"/>
              <a:pathLst>
                <a:path w="4054475" h="16509">
                  <a:moveTo>
                    <a:pt x="39458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054087" y="16510"/>
                  </a:lnTo>
                  <a:lnTo>
                    <a:pt x="394589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0" y="6540500"/>
              <a:ext cx="4154170" cy="16510"/>
            </a:xfrm>
            <a:custGeom>
              <a:avLst/>
              <a:gdLst/>
              <a:ahLst/>
              <a:cxnLst/>
              <a:rect l="l" t="t" r="r" b="b"/>
              <a:pathLst>
                <a:path w="4154170" h="16509">
                  <a:moveTo>
                    <a:pt x="40457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3961" y="16510"/>
                  </a:lnTo>
                  <a:lnTo>
                    <a:pt x="4045764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0" y="6555740"/>
              <a:ext cx="4253865" cy="16510"/>
            </a:xfrm>
            <a:custGeom>
              <a:avLst/>
              <a:gdLst/>
              <a:ahLst/>
              <a:cxnLst/>
              <a:rect l="l" t="t" r="r" b="b"/>
              <a:pathLst>
                <a:path w="4253865" h="16509">
                  <a:moveTo>
                    <a:pt x="41456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3835" y="16509"/>
                  </a:lnTo>
                  <a:lnTo>
                    <a:pt x="4145638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0" y="6570980"/>
              <a:ext cx="4354195" cy="16510"/>
            </a:xfrm>
            <a:custGeom>
              <a:avLst/>
              <a:gdLst/>
              <a:ahLst/>
              <a:cxnLst/>
              <a:rect l="l" t="t" r="r" b="b"/>
              <a:pathLst>
                <a:path w="4354195" h="16509">
                  <a:moveTo>
                    <a:pt x="424551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353710" y="16510"/>
                  </a:lnTo>
                  <a:lnTo>
                    <a:pt x="4245513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0" y="6584950"/>
              <a:ext cx="4445635" cy="16510"/>
            </a:xfrm>
            <a:custGeom>
              <a:avLst/>
              <a:gdLst/>
              <a:ahLst/>
              <a:cxnLst/>
              <a:rect l="l" t="t" r="r" b="b"/>
              <a:pathLst>
                <a:path w="4445635" h="16509">
                  <a:moveTo>
                    <a:pt x="43370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5261" y="16510"/>
                  </a:lnTo>
                  <a:lnTo>
                    <a:pt x="4337064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0" y="6600190"/>
              <a:ext cx="4545330" cy="16510"/>
            </a:xfrm>
            <a:custGeom>
              <a:avLst/>
              <a:gdLst/>
              <a:ahLst/>
              <a:cxnLst/>
              <a:rect l="l" t="t" r="r" b="b"/>
              <a:pathLst>
                <a:path w="4545330" h="16509">
                  <a:moveTo>
                    <a:pt x="44369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5136" y="16509"/>
                  </a:lnTo>
                  <a:lnTo>
                    <a:pt x="4436938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0" y="6615430"/>
              <a:ext cx="4645025" cy="16510"/>
            </a:xfrm>
            <a:custGeom>
              <a:avLst/>
              <a:gdLst/>
              <a:ahLst/>
              <a:cxnLst/>
              <a:rect l="l" t="t" r="r" b="b"/>
              <a:pathLst>
                <a:path w="4645025" h="16509">
                  <a:moveTo>
                    <a:pt x="453681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5010" y="16510"/>
                  </a:lnTo>
                  <a:lnTo>
                    <a:pt x="4536813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0" y="6630670"/>
              <a:ext cx="4745355" cy="16510"/>
            </a:xfrm>
            <a:custGeom>
              <a:avLst/>
              <a:gdLst/>
              <a:ahLst/>
              <a:cxnLst/>
              <a:rect l="l" t="t" r="r" b="b"/>
              <a:pathLst>
                <a:path w="4745355" h="16509">
                  <a:moveTo>
                    <a:pt x="463668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744884" y="16509"/>
                  </a:lnTo>
                  <a:lnTo>
                    <a:pt x="4636687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0" y="6644640"/>
              <a:ext cx="4836795" cy="16510"/>
            </a:xfrm>
            <a:custGeom>
              <a:avLst/>
              <a:gdLst/>
              <a:ahLst/>
              <a:cxnLst/>
              <a:rect l="l" t="t" r="r" b="b"/>
              <a:pathLst>
                <a:path w="4836795" h="16509">
                  <a:moveTo>
                    <a:pt x="4728239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36436" y="16509"/>
                  </a:lnTo>
                  <a:lnTo>
                    <a:pt x="4728239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0" y="6659880"/>
              <a:ext cx="4936490" cy="16510"/>
            </a:xfrm>
            <a:custGeom>
              <a:avLst/>
              <a:gdLst/>
              <a:ahLst/>
              <a:cxnLst/>
              <a:rect l="l" t="t" r="r" b="b"/>
              <a:pathLst>
                <a:path w="4936490" h="16509">
                  <a:moveTo>
                    <a:pt x="482811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36310" y="16510"/>
                  </a:lnTo>
                  <a:lnTo>
                    <a:pt x="4828113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0" y="6675120"/>
              <a:ext cx="5036185" cy="16510"/>
            </a:xfrm>
            <a:custGeom>
              <a:avLst/>
              <a:gdLst/>
              <a:ahLst/>
              <a:cxnLst/>
              <a:rect l="l" t="t" r="r" b="b"/>
              <a:pathLst>
                <a:path w="5036185" h="16509">
                  <a:moveTo>
                    <a:pt x="492798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036184" y="16509"/>
                  </a:lnTo>
                  <a:lnTo>
                    <a:pt x="4927987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0" y="6690360"/>
              <a:ext cx="5136515" cy="16510"/>
            </a:xfrm>
            <a:custGeom>
              <a:avLst/>
              <a:gdLst/>
              <a:ahLst/>
              <a:cxnLst/>
              <a:rect l="l" t="t" r="r" b="b"/>
              <a:pathLst>
                <a:path w="5136515" h="16509">
                  <a:moveTo>
                    <a:pt x="50278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136059" y="16510"/>
                  </a:lnTo>
                  <a:lnTo>
                    <a:pt x="502786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0" y="6705600"/>
              <a:ext cx="5227955" cy="15240"/>
            </a:xfrm>
            <a:custGeom>
              <a:avLst/>
              <a:gdLst/>
              <a:ahLst/>
              <a:cxnLst/>
              <a:rect l="l" t="t" r="r" b="b"/>
              <a:pathLst>
                <a:path w="5227955" h="15240">
                  <a:moveTo>
                    <a:pt x="5127736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227610" y="15239"/>
                  </a:lnTo>
                  <a:lnTo>
                    <a:pt x="5127736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0" y="6719570"/>
              <a:ext cx="5327650" cy="16510"/>
            </a:xfrm>
            <a:custGeom>
              <a:avLst/>
              <a:gdLst/>
              <a:ahLst/>
              <a:cxnLst/>
              <a:rect l="l" t="t" r="r" b="b"/>
              <a:pathLst>
                <a:path w="5327650" h="16509">
                  <a:moveTo>
                    <a:pt x="521928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327485" y="16509"/>
                  </a:lnTo>
                  <a:lnTo>
                    <a:pt x="5219287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0" y="6734810"/>
              <a:ext cx="5427980" cy="16510"/>
            </a:xfrm>
            <a:custGeom>
              <a:avLst/>
              <a:gdLst/>
              <a:ahLst/>
              <a:cxnLst/>
              <a:rect l="l" t="t" r="r" b="b"/>
              <a:pathLst>
                <a:path w="5427980" h="16509">
                  <a:moveTo>
                    <a:pt x="5319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427359" y="16510"/>
                  </a:lnTo>
                  <a:lnTo>
                    <a:pt x="531916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0" y="6750050"/>
              <a:ext cx="5527675" cy="16510"/>
            </a:xfrm>
            <a:custGeom>
              <a:avLst/>
              <a:gdLst/>
              <a:ahLst/>
              <a:cxnLst/>
              <a:rect l="l" t="t" r="r" b="b"/>
              <a:pathLst>
                <a:path w="5527675" h="16509">
                  <a:moveTo>
                    <a:pt x="541903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527233" y="16509"/>
                  </a:lnTo>
                  <a:lnTo>
                    <a:pt x="5419036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0" y="6765290"/>
              <a:ext cx="5619115" cy="15240"/>
            </a:xfrm>
            <a:custGeom>
              <a:avLst/>
              <a:gdLst/>
              <a:ahLst/>
              <a:cxnLst/>
              <a:rect l="l" t="t" r="r" b="b"/>
              <a:pathLst>
                <a:path w="5619115" h="15240">
                  <a:moveTo>
                    <a:pt x="5518911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18785" y="15239"/>
                  </a:lnTo>
                  <a:lnTo>
                    <a:pt x="5518911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0" y="6779260"/>
              <a:ext cx="5718810" cy="16510"/>
            </a:xfrm>
            <a:custGeom>
              <a:avLst/>
              <a:gdLst/>
              <a:ahLst/>
              <a:cxnLst/>
              <a:rect l="l" t="t" r="r" b="b"/>
              <a:pathLst>
                <a:path w="5718810" h="16509">
                  <a:moveTo>
                    <a:pt x="56104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718659" y="16510"/>
                  </a:lnTo>
                  <a:lnTo>
                    <a:pt x="561046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0" y="6794500"/>
              <a:ext cx="5819140" cy="16510"/>
            </a:xfrm>
            <a:custGeom>
              <a:avLst/>
              <a:gdLst/>
              <a:ahLst/>
              <a:cxnLst/>
              <a:rect l="l" t="t" r="r" b="b"/>
              <a:pathLst>
                <a:path w="5819140" h="16509">
                  <a:moveTo>
                    <a:pt x="571033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818534" y="16509"/>
                  </a:lnTo>
                  <a:lnTo>
                    <a:pt x="5710336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0" y="6809740"/>
              <a:ext cx="5918835" cy="16510"/>
            </a:xfrm>
            <a:custGeom>
              <a:avLst/>
              <a:gdLst/>
              <a:ahLst/>
              <a:cxnLst/>
              <a:rect l="l" t="t" r="r" b="b"/>
              <a:pathLst>
                <a:path w="5918835" h="16509">
                  <a:moveTo>
                    <a:pt x="5810211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18408" y="16509"/>
                  </a:lnTo>
                  <a:lnTo>
                    <a:pt x="5810211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0" y="6824980"/>
              <a:ext cx="6010275" cy="15240"/>
            </a:xfrm>
            <a:custGeom>
              <a:avLst/>
              <a:gdLst/>
              <a:ahLst/>
              <a:cxnLst/>
              <a:rect l="l" t="t" r="r" b="b"/>
              <a:pathLst>
                <a:path w="6010275" h="15240">
                  <a:moveTo>
                    <a:pt x="591008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09959" y="15240"/>
                  </a:lnTo>
                  <a:lnTo>
                    <a:pt x="5910085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0" y="6838950"/>
              <a:ext cx="6109970" cy="16510"/>
            </a:xfrm>
            <a:custGeom>
              <a:avLst/>
              <a:gdLst/>
              <a:ahLst/>
              <a:cxnLst/>
              <a:rect l="l" t="t" r="r" b="b"/>
              <a:pathLst>
                <a:path w="6109970" h="16509">
                  <a:moveTo>
                    <a:pt x="600163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09834" y="16510"/>
                  </a:lnTo>
                  <a:lnTo>
                    <a:pt x="6001637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0" y="6854190"/>
              <a:ext cx="6126480" cy="3810"/>
            </a:xfrm>
            <a:custGeom>
              <a:avLst/>
              <a:gdLst/>
              <a:ahLst/>
              <a:cxnLst/>
              <a:rect l="l" t="t" r="r" b="b"/>
              <a:pathLst>
                <a:path w="6126480" h="3809">
                  <a:moveTo>
                    <a:pt x="6101511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6126480" y="3809"/>
                  </a:lnTo>
                  <a:lnTo>
                    <a:pt x="6101511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898650" y="6021070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904489" y="6068060"/>
              <a:ext cx="113030" cy="97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357630" y="6098540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120139" y="6117590"/>
              <a:ext cx="93979" cy="97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27380" y="6049010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0" name="object 450"/>
          <p:cNvSpPr/>
          <p:nvPr/>
        </p:nvSpPr>
        <p:spPr>
          <a:xfrm>
            <a:off x="1043939" y="100965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36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 txBox="1">
            <a:spLocks noGrp="1"/>
          </p:cNvSpPr>
          <p:nvPr>
            <p:ph type="title"/>
          </p:nvPr>
        </p:nvSpPr>
        <p:spPr>
          <a:xfrm>
            <a:off x="999489" y="223520"/>
            <a:ext cx="6948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E2E2FF"/>
                </a:solidFill>
                <a:latin typeface="Arial"/>
                <a:cs typeface="Arial"/>
              </a:rPr>
              <a:t>COMPUTER</a:t>
            </a:r>
            <a:r>
              <a:rPr sz="5400" b="1" spc="-65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5400" b="1" spc="-15" dirty="0">
                <a:solidFill>
                  <a:srgbClr val="E2E2FF"/>
                </a:solidFill>
                <a:latin typeface="Arial"/>
                <a:cs typeface="Arial"/>
              </a:rPr>
              <a:t>SYSTEM</a:t>
            </a:r>
            <a:endParaRPr sz="5400">
              <a:latin typeface="Arial"/>
              <a:cs typeface="Arial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012189" y="977900"/>
            <a:ext cx="6929120" cy="0"/>
          </a:xfrm>
          <a:custGeom>
            <a:avLst/>
            <a:gdLst/>
            <a:ahLst/>
            <a:cxnLst/>
            <a:rect l="l" t="t" r="r" b="b"/>
            <a:pathLst>
              <a:path w="6929120">
                <a:moveTo>
                  <a:pt x="0" y="0"/>
                </a:moveTo>
                <a:lnTo>
                  <a:pt x="6929120" y="0"/>
                </a:lnTo>
              </a:path>
            </a:pathLst>
          </a:custGeom>
          <a:ln w="36830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 txBox="1"/>
          <p:nvPr/>
        </p:nvSpPr>
        <p:spPr>
          <a:xfrm>
            <a:off x="530859" y="1078229"/>
            <a:ext cx="8140700" cy="295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COMPUTER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endParaRPr sz="3200">
              <a:latin typeface="Arial"/>
              <a:cs typeface="Arial"/>
            </a:endParaRPr>
          </a:p>
          <a:p>
            <a:pPr marL="58419" marR="14604" indent="642620">
              <a:lnSpc>
                <a:spcPct val="79900"/>
              </a:lnSpc>
              <a:spcBef>
                <a:spcPts val="8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basic term, a computer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 electronic  device that processes data, converting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endParaRPr sz="3200">
              <a:latin typeface="Arial"/>
              <a:cs typeface="Arial"/>
            </a:endParaRPr>
          </a:p>
          <a:p>
            <a:pPr marL="12065" marR="5080" indent="5080" algn="ctr">
              <a:lnSpc>
                <a:spcPct val="799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information that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useful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people. Any  computer- regardless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its type- is controlled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by programmed instructions,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which gives the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machine a purpose 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tell it what to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1217930" y="1094739"/>
            <a:ext cx="6758940" cy="0"/>
          </a:xfrm>
          <a:custGeom>
            <a:avLst/>
            <a:gdLst/>
            <a:ahLst/>
            <a:cxnLst/>
            <a:rect l="l" t="t" r="r" b="b"/>
            <a:pathLst>
              <a:path w="6758940">
                <a:moveTo>
                  <a:pt x="0" y="0"/>
                </a:moveTo>
                <a:lnTo>
                  <a:pt x="675894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179830" y="452120"/>
            <a:ext cx="6779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MAINFRAME</a:t>
            </a:r>
            <a:r>
              <a:rPr sz="4400" b="1" spc="-80" dirty="0">
                <a:solidFill>
                  <a:srgbClr val="E2E2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COMPUTER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192530" y="1069339"/>
            <a:ext cx="6758940" cy="0"/>
          </a:xfrm>
          <a:custGeom>
            <a:avLst/>
            <a:gdLst/>
            <a:ahLst/>
            <a:cxnLst/>
            <a:rect l="l" t="t" r="r" b="b"/>
            <a:pathLst>
              <a:path w="6758940">
                <a:moveTo>
                  <a:pt x="0" y="0"/>
                </a:moveTo>
                <a:lnTo>
                  <a:pt x="675894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35940" y="1596390"/>
            <a:ext cx="8072755" cy="43395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Mainframe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 are used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organizations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such  as insurance companies and banks, where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frequently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use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data.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traditional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mainframe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environment, each user accesses the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mainframe’s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resources through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 called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terminal. There 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types of terminals.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dumb  terminal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does 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process or store data; it is simply an  input/output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functions as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window into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 computer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somewhere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else.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intelligent  terminal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perform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processing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operations, but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it  usually does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storage.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mainframe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environments, however, workers can 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standard  personal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 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access 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mainframe.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2411729" y="109473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34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2373629" y="452120"/>
            <a:ext cx="4394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MINICOMPUTER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386329" y="1069339"/>
            <a:ext cx="4371340" cy="0"/>
          </a:xfrm>
          <a:custGeom>
            <a:avLst/>
            <a:gdLst/>
            <a:ahLst/>
            <a:cxnLst/>
            <a:rect l="l" t="t" r="r" b="b"/>
            <a:pathLst>
              <a:path w="4371340">
                <a:moveTo>
                  <a:pt x="0" y="0"/>
                </a:moveTo>
                <a:lnTo>
                  <a:pt x="437134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878839" y="1633220"/>
            <a:ext cx="7715250" cy="392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released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1960s, minicomputers  got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name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because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size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other computer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day.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capabilities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a minicomputer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somewhere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those of mainframe  and personal computers. For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this reason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minicomputers are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often called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midrange  computers.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2035810" y="1094739"/>
            <a:ext cx="5123180" cy="0"/>
          </a:xfrm>
          <a:custGeom>
            <a:avLst/>
            <a:gdLst/>
            <a:ahLst/>
            <a:cxnLst/>
            <a:rect l="l" t="t" r="r" b="b"/>
            <a:pathLst>
              <a:path w="5123180">
                <a:moveTo>
                  <a:pt x="0" y="0"/>
                </a:moveTo>
                <a:lnTo>
                  <a:pt x="512318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997710" y="452120"/>
            <a:ext cx="5144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E2E2FF"/>
                </a:solidFill>
                <a:latin typeface="Arial"/>
                <a:cs typeface="Arial"/>
              </a:rPr>
              <a:t>S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U</a:t>
            </a:r>
            <a:r>
              <a:rPr sz="4400" b="1" dirty="0">
                <a:solidFill>
                  <a:srgbClr val="E2E2FF"/>
                </a:solidFill>
                <a:latin typeface="Arial"/>
                <a:cs typeface="Arial"/>
              </a:rPr>
              <a:t>PE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RC</a:t>
            </a:r>
            <a:r>
              <a:rPr sz="4400" b="1" spc="5" dirty="0">
                <a:solidFill>
                  <a:srgbClr val="E2E2FF"/>
                </a:solidFill>
                <a:latin typeface="Arial"/>
                <a:cs typeface="Arial"/>
              </a:rPr>
              <a:t>O</a:t>
            </a:r>
            <a:r>
              <a:rPr sz="4400" b="1" spc="-40" dirty="0">
                <a:solidFill>
                  <a:srgbClr val="E2E2FF"/>
                </a:solidFill>
                <a:latin typeface="Arial"/>
                <a:cs typeface="Arial"/>
              </a:rPr>
              <a:t>M</a:t>
            </a:r>
            <a:r>
              <a:rPr sz="4400" b="1" dirty="0">
                <a:solidFill>
                  <a:srgbClr val="E2E2FF"/>
                </a:solidFill>
                <a:latin typeface="Arial"/>
                <a:cs typeface="Arial"/>
              </a:rPr>
              <a:t>P</a:t>
            </a:r>
            <a:r>
              <a:rPr sz="4400" b="1" spc="-5" dirty="0">
                <a:solidFill>
                  <a:srgbClr val="E2E2FF"/>
                </a:solidFill>
                <a:latin typeface="Arial"/>
                <a:cs typeface="Arial"/>
              </a:rPr>
              <a:t>U</a:t>
            </a:r>
            <a:r>
              <a:rPr sz="4400" b="1" spc="-10" dirty="0">
                <a:solidFill>
                  <a:srgbClr val="E2E2FF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rgbClr val="E2E2FF"/>
                </a:solidFill>
                <a:latin typeface="Arial"/>
                <a:cs typeface="Arial"/>
              </a:rPr>
              <a:t>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010410" y="1069339"/>
            <a:ext cx="5123180" cy="0"/>
          </a:xfrm>
          <a:custGeom>
            <a:avLst/>
            <a:gdLst/>
            <a:ahLst/>
            <a:cxnLst/>
            <a:rect l="l" t="t" r="r" b="b"/>
            <a:pathLst>
              <a:path w="5123180">
                <a:moveTo>
                  <a:pt x="0" y="0"/>
                </a:moveTo>
                <a:lnTo>
                  <a:pt x="5123180" y="0"/>
                </a:lnTo>
              </a:path>
            </a:pathLst>
          </a:custGeom>
          <a:ln w="29209">
            <a:solidFill>
              <a:srgbClr val="E2E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830580" y="1633220"/>
            <a:ext cx="776224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 indent="-4826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Supercomputers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 the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powerful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computers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made,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physically they are 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largest. These systems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process huge amounts of data, and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 fastest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supercomputers can perform more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trillion calculations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second.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7123" y="6084569"/>
              <a:ext cx="306705" cy="11430"/>
            </a:xfrm>
            <a:custGeom>
              <a:avLst/>
              <a:gdLst/>
              <a:ahLst/>
              <a:cxnLst/>
              <a:rect l="l" t="t" r="r" b="b"/>
              <a:pathLst>
                <a:path w="306704" h="11429">
                  <a:moveTo>
                    <a:pt x="296579" y="0"/>
                  </a:moveTo>
                  <a:lnTo>
                    <a:pt x="19050" y="0"/>
                  </a:lnTo>
                  <a:lnTo>
                    <a:pt x="0" y="11429"/>
                  </a:lnTo>
                  <a:lnTo>
                    <a:pt x="306657" y="11429"/>
                  </a:lnTo>
                  <a:lnTo>
                    <a:pt x="296579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9603" y="6106159"/>
              <a:ext cx="626745" cy="11430"/>
            </a:xfrm>
            <a:custGeom>
              <a:avLst/>
              <a:gdLst/>
              <a:ahLst/>
              <a:cxnLst/>
              <a:rect l="l" t="t" r="r" b="b"/>
              <a:pathLst>
                <a:path w="62674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62674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18" y="6117589"/>
              <a:ext cx="120014" cy="11430"/>
            </a:xfrm>
            <a:custGeom>
              <a:avLst/>
              <a:gdLst/>
              <a:ahLst/>
              <a:cxnLst/>
              <a:rect l="l" t="t" r="r" b="b"/>
              <a:pathLst>
                <a:path w="120014" h="11429">
                  <a:moveTo>
                    <a:pt x="79636" y="0"/>
                  </a:moveTo>
                  <a:lnTo>
                    <a:pt x="57822" y="0"/>
                  </a:lnTo>
                  <a:lnTo>
                    <a:pt x="0" y="11430"/>
                  </a:lnTo>
                  <a:lnTo>
                    <a:pt x="119977" y="11430"/>
                  </a:lnTo>
                  <a:lnTo>
                    <a:pt x="79636" y="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7870" y="6139179"/>
              <a:ext cx="697230" cy="11430"/>
            </a:xfrm>
            <a:custGeom>
              <a:avLst/>
              <a:gdLst/>
              <a:ahLst/>
              <a:cxnLst/>
              <a:rect l="l" t="t" r="r" b="b"/>
              <a:pathLst>
                <a:path w="697229" h="11429">
                  <a:moveTo>
                    <a:pt x="687931" y="0"/>
                  </a:moveTo>
                  <a:lnTo>
                    <a:pt x="19277" y="0"/>
                  </a:lnTo>
                  <a:lnTo>
                    <a:pt x="0" y="11430"/>
                  </a:lnTo>
                  <a:lnTo>
                    <a:pt x="697218" y="11430"/>
                  </a:lnTo>
                  <a:lnTo>
                    <a:pt x="687931" y="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9315" y="6160770"/>
              <a:ext cx="754380" cy="12700"/>
            </a:xfrm>
            <a:custGeom>
              <a:avLst/>
              <a:gdLst/>
              <a:ahLst/>
              <a:cxnLst/>
              <a:rect l="l" t="t" r="r" b="b"/>
              <a:pathLst>
                <a:path w="754379" h="12700">
                  <a:moveTo>
                    <a:pt x="744028" y="0"/>
                  </a:moveTo>
                  <a:lnTo>
                    <a:pt x="21419" y="0"/>
                  </a:lnTo>
                  <a:lnTo>
                    <a:pt x="0" y="12699"/>
                  </a:lnTo>
                  <a:lnTo>
                    <a:pt x="754346" y="12699"/>
                  </a:lnTo>
                  <a:lnTo>
                    <a:pt x="744028" y="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88013" y="6179820"/>
              <a:ext cx="1052195" cy="3810"/>
            </a:xfrm>
            <a:custGeom>
              <a:avLst/>
              <a:gdLst/>
              <a:ahLst/>
              <a:cxnLst/>
              <a:rect l="l" t="t" r="r" b="b"/>
              <a:pathLst>
                <a:path w="1052195" h="3810">
                  <a:moveTo>
                    <a:pt x="0" y="3809"/>
                  </a:moveTo>
                  <a:lnTo>
                    <a:pt x="1051667" y="3809"/>
                  </a:lnTo>
                  <a:lnTo>
                    <a:pt x="10516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75233" y="6182360"/>
              <a:ext cx="1066800" cy="7620"/>
            </a:xfrm>
            <a:custGeom>
              <a:avLst/>
              <a:gdLst/>
              <a:ahLst/>
              <a:cxnLst/>
              <a:rect l="l" t="t" r="r" b="b"/>
              <a:pathLst>
                <a:path w="1066800" h="7620">
                  <a:moveTo>
                    <a:pt x="0" y="7619"/>
                  </a:moveTo>
                  <a:lnTo>
                    <a:pt x="1066735" y="7619"/>
                  </a:lnTo>
                  <a:lnTo>
                    <a:pt x="1066735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2205" y="6215379"/>
              <a:ext cx="868680" cy="7620"/>
            </a:xfrm>
            <a:custGeom>
              <a:avLst/>
              <a:gdLst/>
              <a:ahLst/>
              <a:cxnLst/>
              <a:rect l="l" t="t" r="r" b="b"/>
              <a:pathLst>
                <a:path w="868679" h="7620">
                  <a:moveTo>
                    <a:pt x="0" y="7620"/>
                  </a:moveTo>
                  <a:lnTo>
                    <a:pt x="868604" y="7620"/>
                  </a:lnTo>
                  <a:lnTo>
                    <a:pt x="868604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4267" y="6226809"/>
              <a:ext cx="1204595" cy="11430"/>
            </a:xfrm>
            <a:custGeom>
              <a:avLst/>
              <a:gdLst/>
              <a:ahLst/>
              <a:cxnLst/>
              <a:rect l="l" t="t" r="r" b="b"/>
              <a:pathLst>
                <a:path w="1204595" h="11429">
                  <a:moveTo>
                    <a:pt x="1198625" y="0"/>
                  </a:moveTo>
                  <a:lnTo>
                    <a:pt x="26431" y="0"/>
                  </a:lnTo>
                  <a:lnTo>
                    <a:pt x="0" y="11429"/>
                  </a:lnTo>
                  <a:lnTo>
                    <a:pt x="1204510" y="11429"/>
                  </a:lnTo>
                  <a:lnTo>
                    <a:pt x="1198625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9860" y="6236969"/>
              <a:ext cx="2846070" cy="12700"/>
            </a:xfrm>
            <a:custGeom>
              <a:avLst/>
              <a:gdLst/>
              <a:ahLst/>
              <a:cxnLst/>
              <a:rect l="l" t="t" r="r" b="b"/>
              <a:pathLst>
                <a:path w="2846070" h="12700">
                  <a:moveTo>
                    <a:pt x="12098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09890" y="6350"/>
                  </a:lnTo>
                  <a:lnTo>
                    <a:pt x="1209890" y="0"/>
                  </a:lnTo>
                  <a:close/>
                </a:path>
                <a:path w="2846070" h="12700">
                  <a:moveTo>
                    <a:pt x="2845714" y="12700"/>
                  </a:moveTo>
                  <a:lnTo>
                    <a:pt x="2835389" y="0"/>
                  </a:lnTo>
                  <a:lnTo>
                    <a:pt x="1906130" y="0"/>
                  </a:lnTo>
                  <a:lnTo>
                    <a:pt x="1869973" y="12700"/>
                  </a:lnTo>
                  <a:lnTo>
                    <a:pt x="2845714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10927" y="6248399"/>
              <a:ext cx="1268095" cy="11430"/>
            </a:xfrm>
            <a:custGeom>
              <a:avLst/>
              <a:gdLst/>
              <a:ahLst/>
              <a:cxnLst/>
              <a:rect l="l" t="t" r="r" b="b"/>
              <a:pathLst>
                <a:path w="1268095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4455" y="6259829"/>
              <a:ext cx="1289685" cy="11430"/>
            </a:xfrm>
            <a:custGeom>
              <a:avLst/>
              <a:gdLst/>
              <a:ahLst/>
              <a:cxnLst/>
              <a:rect l="l" t="t" r="r" b="b"/>
              <a:pathLst>
                <a:path w="1289685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3294" y="6269990"/>
              <a:ext cx="1337945" cy="11430"/>
            </a:xfrm>
            <a:custGeom>
              <a:avLst/>
              <a:gdLst/>
              <a:ahLst/>
              <a:cxnLst/>
              <a:rect l="l" t="t" r="r" b="b"/>
              <a:pathLst>
                <a:path w="1337945" h="11429">
                  <a:moveTo>
                    <a:pt x="1331829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337714" y="11430"/>
                  </a:lnTo>
                  <a:lnTo>
                    <a:pt x="1331829" y="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18010" y="6281420"/>
              <a:ext cx="1379220" cy="11430"/>
            </a:xfrm>
            <a:custGeom>
              <a:avLst/>
              <a:gdLst/>
              <a:ahLst/>
              <a:cxnLst/>
              <a:rect l="l" t="t" r="r" b="b"/>
              <a:pathLst>
                <a:path w="1379220" h="11429">
                  <a:moveTo>
                    <a:pt x="1372998" y="0"/>
                  </a:moveTo>
                  <a:lnTo>
                    <a:pt x="35283" y="0"/>
                  </a:lnTo>
                  <a:lnTo>
                    <a:pt x="0" y="11429"/>
                  </a:lnTo>
                  <a:lnTo>
                    <a:pt x="1378883" y="11429"/>
                  </a:lnTo>
                  <a:lnTo>
                    <a:pt x="1372998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82726" y="6291579"/>
              <a:ext cx="1420495" cy="12700"/>
            </a:xfrm>
            <a:custGeom>
              <a:avLst/>
              <a:gdLst/>
              <a:ahLst/>
              <a:cxnLst/>
              <a:rect l="l" t="t" r="r" b="b"/>
              <a:pathLst>
                <a:path w="1420495" h="12700">
                  <a:moveTo>
                    <a:pt x="1413513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1420051" y="12700"/>
                  </a:lnTo>
                  <a:lnTo>
                    <a:pt x="1413513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9200" y="6303009"/>
              <a:ext cx="1461770" cy="12700"/>
            </a:xfrm>
            <a:custGeom>
              <a:avLst/>
              <a:gdLst/>
              <a:ahLst/>
              <a:cxnLst/>
              <a:rect l="l" t="t" r="r" b="b"/>
              <a:pathLst>
                <a:path w="14617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6079" y="6314440"/>
              <a:ext cx="1564005" cy="11430"/>
            </a:xfrm>
            <a:custGeom>
              <a:avLst/>
              <a:gdLst/>
              <a:ahLst/>
              <a:cxnLst/>
              <a:rect l="l" t="t" r="r" b="b"/>
              <a:pathLst>
                <a:path w="1564004" h="11429">
                  <a:moveTo>
                    <a:pt x="1515554" y="0"/>
                  </a:moveTo>
                  <a:lnTo>
                    <a:pt x="35283" y="0"/>
                  </a:lnTo>
                  <a:lnTo>
                    <a:pt x="0" y="11430"/>
                  </a:lnTo>
                  <a:lnTo>
                    <a:pt x="1563964" y="11430"/>
                  </a:lnTo>
                  <a:lnTo>
                    <a:pt x="1515554" y="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2" name="object 82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/>
          <p:nvPr/>
        </p:nvSpPr>
        <p:spPr>
          <a:xfrm>
            <a:off x="1389380" y="529590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42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54200" y="1139189"/>
            <a:ext cx="2329180" cy="0"/>
          </a:xfrm>
          <a:custGeom>
            <a:avLst/>
            <a:gdLst/>
            <a:ahLst/>
            <a:cxnLst/>
            <a:rect l="l" t="t" r="r" b="b"/>
            <a:pathLst>
              <a:path w="2329179">
                <a:moveTo>
                  <a:pt x="0" y="0"/>
                </a:moveTo>
                <a:lnTo>
                  <a:pt x="232918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1300" y="3333750"/>
            <a:ext cx="1322070" cy="0"/>
          </a:xfrm>
          <a:custGeom>
            <a:avLst/>
            <a:gdLst/>
            <a:ahLst/>
            <a:cxnLst/>
            <a:rect l="l" t="t" r="r" b="b"/>
            <a:pathLst>
              <a:path w="1322070">
                <a:moveTo>
                  <a:pt x="0" y="0"/>
                </a:moveTo>
                <a:lnTo>
                  <a:pt x="132207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226918" y="186690"/>
            <a:ext cx="8824595" cy="648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THE COMPUTER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92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complete computer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 consists of mainly four</a:t>
            </a: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2400">
              <a:latin typeface="Arial"/>
              <a:cs typeface="Arial"/>
            </a:endParaRPr>
          </a:p>
          <a:p>
            <a:pPr marL="356870" indent="-34353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Hardware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computer)</a:t>
            </a:r>
            <a:endParaRPr sz="2400">
              <a:latin typeface="Arial"/>
              <a:cs typeface="Arial"/>
            </a:endParaRPr>
          </a:p>
          <a:p>
            <a:pPr marL="356870" indent="-34353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(Programs)</a:t>
            </a:r>
            <a:endParaRPr sz="2400">
              <a:latin typeface="Arial"/>
              <a:cs typeface="Arial"/>
            </a:endParaRPr>
          </a:p>
          <a:p>
            <a:pPr marL="356870" indent="-34353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(Information)</a:t>
            </a:r>
            <a:endParaRPr sz="2400">
              <a:latin typeface="Arial"/>
              <a:cs typeface="Arial"/>
            </a:endParaRPr>
          </a:p>
          <a:p>
            <a:pPr marL="356870" indent="-343535">
              <a:lnSpc>
                <a:spcPct val="100000"/>
              </a:lnSpc>
              <a:buAutoNum type="arabicPeriod"/>
              <a:tabLst>
                <a:tab pos="3575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(People)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Hardware</a:t>
            </a:r>
            <a:endParaRPr sz="2400">
              <a:latin typeface="Arial"/>
              <a:cs typeface="Arial"/>
            </a:endParaRPr>
          </a:p>
          <a:p>
            <a:pPr marL="356870" marR="227329" indent="-256540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mechanical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 the computer are called 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Hardware.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computer’s hardware consists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interconnected  electronic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that you can 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control the computer’s  operation, input, and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output.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  <a:p>
            <a:pPr marL="356870" marR="5080" indent="-3429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instructions that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makes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computer perform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tasks. 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other words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say that, software tells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6870" marR="205740" indent="-344805">
              <a:lnSpc>
                <a:spcPct val="100000"/>
              </a:lnSpc>
              <a:tabLst>
                <a:tab pos="356870" algn="l"/>
              </a:tabLst>
            </a:pPr>
            <a:r>
              <a:rPr sz="24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computer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what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to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03F23"/>
                  </a:solidFill>
                </a:uFill>
                <a:latin typeface="Arial"/>
                <a:cs typeface="Arial"/>
              </a:rPr>
              <a:t>do.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u="dbl" strike="sngStrike" spc="-125" dirty="0">
                <a:solidFill>
                  <a:srgbClr val="FFFFFF"/>
                </a:solidFill>
                <a:uFill>
                  <a:solidFill>
                    <a:srgbClr val="534226"/>
                  </a:solidFill>
                </a:uFill>
                <a:latin typeface="Arial"/>
                <a:cs typeface="Arial"/>
              </a:rPr>
              <a:t>er</a:t>
            </a:r>
            <a:r>
              <a:rPr sz="2400" u="dbl" strike="dblStrike" spc="-125" dirty="0">
                <a:solidFill>
                  <a:srgbClr val="FFFFFF"/>
                </a:solidFill>
                <a:uFill>
                  <a:solidFill>
                    <a:srgbClr val="534226"/>
                  </a:solidFill>
                </a:uFill>
                <a:latin typeface="Arial"/>
                <a:cs typeface="Arial"/>
              </a:rPr>
              <a:t>e</a:t>
            </a:r>
            <a:r>
              <a:rPr sz="2400" u="dbl" strike="noStrike" spc="-125" dirty="0">
                <a:solidFill>
                  <a:srgbClr val="FFFFFF"/>
                </a:solidFill>
                <a:uFill>
                  <a:solidFill>
                    <a:srgbClr val="534226"/>
                  </a:solidFill>
                </a:uFill>
                <a:latin typeface="Arial"/>
                <a:cs typeface="Arial"/>
              </a:rPr>
              <a:t> 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34226"/>
                  </a:solidFill>
                </a:uFill>
                <a:latin typeface="Arial"/>
                <a:cs typeface="Arial"/>
              </a:rPr>
              <a:t>the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u="dbl" strike="dblStrike" spc="-5" dirty="0">
                <a:solidFill>
                  <a:srgbClr val="FFFFFF"/>
                </a:solidFill>
                <a:uFill>
                  <a:solidFill>
                    <a:srgbClr val="534226"/>
                  </a:solidFill>
                </a:uFill>
                <a:latin typeface="Arial"/>
                <a:cs typeface="Arial"/>
              </a:rPr>
              <a:t>p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rog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8482D"/>
                  </a:solidFill>
                </a:uFill>
                <a:latin typeface="Arial"/>
                <a:cs typeface="Arial"/>
              </a:rPr>
              <a:t>ra</a:t>
            </a:r>
            <a:r>
              <a:rPr sz="2400" u="dbl" strike="dblStrike" spc="-5" dirty="0">
                <a:solidFill>
                  <a:srgbClr val="FFFFFF"/>
                </a:solidFill>
                <a:uFill>
                  <a:solidFill>
                    <a:srgbClr val="58482D"/>
                  </a:solidFill>
                </a:uFill>
                <a:latin typeface="Arial"/>
                <a:cs typeface="Arial"/>
              </a:rPr>
              <a:t>m refe</a:t>
            </a:r>
            <a:r>
              <a:rPr sz="2400" u="dbl" strike="noStrike" spc="-5" dirty="0">
                <a:solidFill>
                  <a:srgbClr val="FFFFFF"/>
                </a:solidFill>
                <a:uFill>
                  <a:solidFill>
                    <a:srgbClr val="58482D"/>
                  </a:solidFill>
                </a:uFill>
                <a:latin typeface="Arial"/>
                <a:cs typeface="Arial"/>
              </a:rPr>
              <a:t>r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trike="noStrike" spc="-5" dirty="0">
                <a:solidFill>
                  <a:srgbClr val="FFFFFF"/>
                </a:solidFill>
                <a:latin typeface="Arial"/>
                <a:cs typeface="Arial"/>
              </a:rPr>
              <a:t>any piece </a:t>
            </a:r>
            <a:r>
              <a:rPr sz="2400" strike="noStrike" dirty="0">
                <a:solidFill>
                  <a:srgbClr val="FFFFFF"/>
                </a:solidFill>
                <a:latin typeface="Arial"/>
                <a:cs typeface="Arial"/>
              </a:rPr>
              <a:t>of  software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8734" y="6019800"/>
            <a:ext cx="136525" cy="21590"/>
          </a:xfrm>
          <a:custGeom>
            <a:avLst/>
            <a:gdLst/>
            <a:ahLst/>
            <a:cxnLst/>
            <a:rect l="l" t="t" r="r" b="b"/>
            <a:pathLst>
              <a:path w="136525" h="21589">
                <a:moveTo>
                  <a:pt x="136334" y="20320"/>
                </a:moveTo>
                <a:lnTo>
                  <a:pt x="128790" y="20320"/>
                </a:lnTo>
                <a:lnTo>
                  <a:pt x="128790" y="10160"/>
                </a:lnTo>
                <a:lnTo>
                  <a:pt x="121780" y="10160"/>
                </a:lnTo>
                <a:lnTo>
                  <a:pt x="107835" y="0"/>
                </a:lnTo>
                <a:lnTo>
                  <a:pt x="50685" y="0"/>
                </a:lnTo>
                <a:lnTo>
                  <a:pt x="26136" y="10160"/>
                </a:lnTo>
                <a:lnTo>
                  <a:pt x="13817" y="10160"/>
                </a:lnTo>
                <a:lnTo>
                  <a:pt x="13817" y="20320"/>
                </a:lnTo>
                <a:lnTo>
                  <a:pt x="0" y="20320"/>
                </a:lnTo>
                <a:lnTo>
                  <a:pt x="0" y="21590"/>
                </a:lnTo>
                <a:lnTo>
                  <a:pt x="136334" y="21590"/>
                </a:lnTo>
                <a:lnTo>
                  <a:pt x="136334" y="2032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79979" y="6019800"/>
            <a:ext cx="5430520" cy="838200"/>
            <a:chOff x="2379979" y="6019800"/>
            <a:chExt cx="5430520" cy="838200"/>
          </a:xfrm>
        </p:grpSpPr>
        <p:sp>
          <p:nvSpPr>
            <p:cNvPr id="4" name="object 4"/>
            <p:cNvSpPr/>
            <p:nvPr/>
          </p:nvSpPr>
          <p:spPr>
            <a:xfrm>
              <a:off x="6248552" y="603122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13817" y="0"/>
                  </a:moveTo>
                  <a:lnTo>
                    <a:pt x="0" y="10160"/>
                  </a:lnTo>
                  <a:lnTo>
                    <a:pt x="28331" y="10160"/>
                  </a:lnTo>
                  <a:lnTo>
                    <a:pt x="13817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9557" y="6040120"/>
              <a:ext cx="2124075" cy="12700"/>
            </a:xfrm>
            <a:custGeom>
              <a:avLst/>
              <a:gdLst/>
              <a:ahLst/>
              <a:cxnLst/>
              <a:rect l="l" t="t" r="r" b="b"/>
              <a:pathLst>
                <a:path w="2124075" h="12700">
                  <a:moveTo>
                    <a:pt x="164952" y="0"/>
                  </a:moveTo>
                  <a:lnTo>
                    <a:pt x="30716" y="0"/>
                  </a:lnTo>
                  <a:lnTo>
                    <a:pt x="0" y="12699"/>
                  </a:lnTo>
                  <a:lnTo>
                    <a:pt x="176150" y="12699"/>
                  </a:lnTo>
                  <a:lnTo>
                    <a:pt x="164952" y="0"/>
                  </a:lnTo>
                  <a:close/>
                </a:path>
                <a:path w="2124075" h="12700">
                  <a:moveTo>
                    <a:pt x="2105512" y="0"/>
                  </a:moveTo>
                  <a:lnTo>
                    <a:pt x="2080721" y="0"/>
                  </a:lnTo>
                  <a:lnTo>
                    <a:pt x="2063449" y="12699"/>
                  </a:lnTo>
                  <a:lnTo>
                    <a:pt x="2123655" y="12699"/>
                  </a:lnTo>
                  <a:lnTo>
                    <a:pt x="2105512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4975" y="6051549"/>
              <a:ext cx="2162810" cy="11430"/>
            </a:xfrm>
            <a:custGeom>
              <a:avLst/>
              <a:gdLst/>
              <a:ahLst/>
              <a:cxnLst/>
              <a:rect l="l" t="t" r="r" b="b"/>
              <a:pathLst>
                <a:path w="2162810" h="11429">
                  <a:moveTo>
                    <a:pt x="209689" y="11430"/>
                  </a:moveTo>
                  <a:lnTo>
                    <a:pt x="199605" y="0"/>
                  </a:lnTo>
                  <a:lnTo>
                    <a:pt x="27647" y="0"/>
                  </a:lnTo>
                  <a:lnTo>
                    <a:pt x="0" y="11430"/>
                  </a:lnTo>
                  <a:lnTo>
                    <a:pt x="209689" y="11430"/>
                  </a:lnTo>
                  <a:close/>
                </a:path>
                <a:path w="2162810" h="11429">
                  <a:moveTo>
                    <a:pt x="2162746" y="11430"/>
                  </a:moveTo>
                  <a:lnTo>
                    <a:pt x="2146414" y="0"/>
                  </a:lnTo>
                  <a:lnTo>
                    <a:pt x="2089759" y="0"/>
                  </a:lnTo>
                  <a:lnTo>
                    <a:pt x="2074214" y="11430"/>
                  </a:lnTo>
                  <a:lnTo>
                    <a:pt x="2162746" y="1143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7340" y="6062979"/>
              <a:ext cx="2207260" cy="11430"/>
            </a:xfrm>
            <a:custGeom>
              <a:avLst/>
              <a:gdLst/>
              <a:ahLst/>
              <a:cxnLst/>
              <a:rect l="l" t="t" r="r" b="b"/>
              <a:pathLst>
                <a:path w="2207260" h="11429">
                  <a:moveTo>
                    <a:pt x="247396" y="11430"/>
                  </a:moveTo>
                  <a:lnTo>
                    <a:pt x="237324" y="0"/>
                  </a:lnTo>
                  <a:lnTo>
                    <a:pt x="27635" y="0"/>
                  </a:lnTo>
                  <a:lnTo>
                    <a:pt x="0" y="11430"/>
                  </a:lnTo>
                  <a:lnTo>
                    <a:pt x="247396" y="11430"/>
                  </a:lnTo>
                  <a:close/>
                </a:path>
                <a:path w="2207260" h="11429">
                  <a:moveTo>
                    <a:pt x="2206714" y="11430"/>
                  </a:moveTo>
                  <a:lnTo>
                    <a:pt x="2190381" y="0"/>
                  </a:lnTo>
                  <a:lnTo>
                    <a:pt x="2101850" y="0"/>
                  </a:lnTo>
                  <a:lnTo>
                    <a:pt x="2086305" y="11430"/>
                  </a:lnTo>
                  <a:lnTo>
                    <a:pt x="2206714" y="1143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6169" y="6073139"/>
              <a:ext cx="2244725" cy="12700"/>
            </a:xfrm>
            <a:custGeom>
              <a:avLst/>
              <a:gdLst/>
              <a:ahLst/>
              <a:cxnLst/>
              <a:rect l="l" t="t" r="r" b="b"/>
              <a:pathLst>
                <a:path w="2244725" h="12700">
                  <a:moveTo>
                    <a:pt x="277533" y="10160"/>
                  </a:moveTo>
                  <a:lnTo>
                    <a:pt x="272491" y="10160"/>
                  </a:lnTo>
                  <a:lnTo>
                    <a:pt x="272491" y="1270"/>
                  </a:lnTo>
                  <a:lnTo>
                    <a:pt x="268008" y="1270"/>
                  </a:lnTo>
                  <a:lnTo>
                    <a:pt x="268008" y="0"/>
                  </a:lnTo>
                  <a:lnTo>
                    <a:pt x="22694" y="0"/>
                  </a:lnTo>
                  <a:lnTo>
                    <a:pt x="22694" y="1270"/>
                  </a:lnTo>
                  <a:lnTo>
                    <a:pt x="11645" y="1270"/>
                  </a:lnTo>
                  <a:lnTo>
                    <a:pt x="11645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77533" y="12700"/>
                  </a:lnTo>
                  <a:lnTo>
                    <a:pt x="277533" y="10160"/>
                  </a:lnTo>
                  <a:close/>
                </a:path>
                <a:path w="2244725" h="12700">
                  <a:moveTo>
                    <a:pt x="2244204" y="12700"/>
                  </a:moveTo>
                  <a:lnTo>
                    <a:pt x="2226068" y="0"/>
                  </a:lnTo>
                  <a:lnTo>
                    <a:pt x="2109190" y="0"/>
                  </a:lnTo>
                  <a:lnTo>
                    <a:pt x="2091931" y="12700"/>
                  </a:lnTo>
                  <a:lnTo>
                    <a:pt x="2244204" y="1270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119" y="6084569"/>
              <a:ext cx="2277110" cy="11430"/>
            </a:xfrm>
            <a:custGeom>
              <a:avLst/>
              <a:gdLst/>
              <a:ahLst/>
              <a:cxnLst/>
              <a:rect l="l" t="t" r="r" b="b"/>
              <a:pathLst>
                <a:path w="2277110" h="11429">
                  <a:moveTo>
                    <a:pt x="306654" y="11430"/>
                  </a:moveTo>
                  <a:lnTo>
                    <a:pt x="296583" y="0"/>
                  </a:lnTo>
                  <a:lnTo>
                    <a:pt x="19050" y="0"/>
                  </a:lnTo>
                  <a:lnTo>
                    <a:pt x="0" y="11430"/>
                  </a:lnTo>
                  <a:lnTo>
                    <a:pt x="306654" y="11430"/>
                  </a:lnTo>
                  <a:close/>
                </a:path>
                <a:path w="2277110" h="11429">
                  <a:moveTo>
                    <a:pt x="2276868" y="10160"/>
                  </a:moveTo>
                  <a:lnTo>
                    <a:pt x="2268702" y="10160"/>
                  </a:lnTo>
                  <a:lnTo>
                    <a:pt x="2268702" y="0"/>
                  </a:lnTo>
                  <a:lnTo>
                    <a:pt x="2105799" y="0"/>
                  </a:lnTo>
                  <a:lnTo>
                    <a:pt x="2105799" y="10160"/>
                  </a:lnTo>
                  <a:lnTo>
                    <a:pt x="2096236" y="10160"/>
                  </a:lnTo>
                  <a:lnTo>
                    <a:pt x="2096236" y="11430"/>
                  </a:lnTo>
                  <a:lnTo>
                    <a:pt x="2276868" y="11430"/>
                  </a:lnTo>
                  <a:lnTo>
                    <a:pt x="2276868" y="1016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9047" y="6094729"/>
              <a:ext cx="2312670" cy="12700"/>
            </a:xfrm>
            <a:custGeom>
              <a:avLst/>
              <a:gdLst/>
              <a:ahLst/>
              <a:cxnLst/>
              <a:rect l="l" t="t" r="r" b="b"/>
              <a:pathLst>
                <a:path w="2312670" h="12700">
                  <a:moveTo>
                    <a:pt x="334251" y="11430"/>
                  </a:moveTo>
                  <a:lnTo>
                    <a:pt x="328650" y="11430"/>
                  </a:lnTo>
                  <a:lnTo>
                    <a:pt x="328650" y="0"/>
                  </a:lnTo>
                  <a:lnTo>
                    <a:pt x="10668" y="0"/>
                  </a:lnTo>
                  <a:lnTo>
                    <a:pt x="10668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4251" y="12700"/>
                  </a:lnTo>
                  <a:lnTo>
                    <a:pt x="334251" y="11430"/>
                  </a:lnTo>
                  <a:close/>
                </a:path>
                <a:path w="2312670" h="12700">
                  <a:moveTo>
                    <a:pt x="2312174" y="12700"/>
                  </a:moveTo>
                  <a:lnTo>
                    <a:pt x="2294026" y="0"/>
                  </a:lnTo>
                  <a:lnTo>
                    <a:pt x="2116963" y="0"/>
                  </a:lnTo>
                  <a:lnTo>
                    <a:pt x="2063915" y="12700"/>
                  </a:lnTo>
                  <a:lnTo>
                    <a:pt x="2312174" y="12700"/>
                  </a:lnTo>
                  <a:close/>
                </a:path>
              </a:pathLst>
            </a:custGeom>
            <a:solidFill>
              <a:srgbClr val="4A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9603" y="6106159"/>
              <a:ext cx="2346325" cy="11430"/>
            </a:xfrm>
            <a:custGeom>
              <a:avLst/>
              <a:gdLst/>
              <a:ahLst/>
              <a:cxnLst/>
              <a:rect l="l" t="t" r="r" b="b"/>
              <a:pathLst>
                <a:path w="2346325" h="11429">
                  <a:moveTo>
                    <a:pt x="363207" y="11430"/>
                  </a:moveTo>
                  <a:lnTo>
                    <a:pt x="353123" y="0"/>
                  </a:lnTo>
                  <a:lnTo>
                    <a:pt x="20586" y="0"/>
                  </a:lnTo>
                  <a:lnTo>
                    <a:pt x="0" y="11430"/>
                  </a:lnTo>
                  <a:lnTo>
                    <a:pt x="363207" y="11430"/>
                  </a:lnTo>
                  <a:close/>
                </a:path>
                <a:path w="2346325" h="11429">
                  <a:moveTo>
                    <a:pt x="626440" y="11430"/>
                  </a:moveTo>
                  <a:lnTo>
                    <a:pt x="617486" y="8890"/>
                  </a:lnTo>
                  <a:lnTo>
                    <a:pt x="604634" y="11430"/>
                  </a:lnTo>
                  <a:lnTo>
                    <a:pt x="626440" y="11430"/>
                  </a:lnTo>
                  <a:close/>
                </a:path>
                <a:path w="2346325" h="11429">
                  <a:moveTo>
                    <a:pt x="2346134" y="11430"/>
                  </a:moveTo>
                  <a:lnTo>
                    <a:pt x="2329802" y="0"/>
                  </a:lnTo>
                  <a:lnTo>
                    <a:pt x="2088667" y="0"/>
                  </a:lnTo>
                  <a:lnTo>
                    <a:pt x="2040928" y="11430"/>
                  </a:lnTo>
                  <a:lnTo>
                    <a:pt x="2346134" y="1143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9042" y="6117589"/>
              <a:ext cx="2383155" cy="11430"/>
            </a:xfrm>
            <a:custGeom>
              <a:avLst/>
              <a:gdLst/>
              <a:ahLst/>
              <a:cxnLst/>
              <a:rect l="l" t="t" r="r" b="b"/>
              <a:pathLst>
                <a:path w="2383154" h="11429">
                  <a:moveTo>
                    <a:pt x="393852" y="11430"/>
                  </a:moveTo>
                  <a:lnTo>
                    <a:pt x="383768" y="0"/>
                  </a:lnTo>
                  <a:lnTo>
                    <a:pt x="20574" y="0"/>
                  </a:lnTo>
                  <a:lnTo>
                    <a:pt x="0" y="11430"/>
                  </a:lnTo>
                  <a:lnTo>
                    <a:pt x="393852" y="11430"/>
                  </a:lnTo>
                  <a:close/>
                </a:path>
                <a:path w="2383154" h="11429">
                  <a:moveTo>
                    <a:pt x="687349" y="11430"/>
                  </a:moveTo>
                  <a:lnTo>
                    <a:pt x="647001" y="0"/>
                  </a:lnTo>
                  <a:lnTo>
                    <a:pt x="625195" y="0"/>
                  </a:lnTo>
                  <a:lnTo>
                    <a:pt x="567372" y="11430"/>
                  </a:lnTo>
                  <a:lnTo>
                    <a:pt x="687349" y="11430"/>
                  </a:lnTo>
                  <a:close/>
                </a:path>
                <a:path w="2383154" h="11429">
                  <a:moveTo>
                    <a:pt x="2383028" y="11430"/>
                  </a:moveTo>
                  <a:lnTo>
                    <a:pt x="2366695" y="0"/>
                  </a:lnTo>
                  <a:lnTo>
                    <a:pt x="2061489" y="0"/>
                  </a:lnTo>
                  <a:lnTo>
                    <a:pt x="2013750" y="11430"/>
                  </a:lnTo>
                  <a:lnTo>
                    <a:pt x="2383028" y="11430"/>
                  </a:lnTo>
                  <a:close/>
                </a:path>
              </a:pathLst>
            </a:custGeom>
            <a:solidFill>
              <a:srgbClr val="4C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6115" y="6127750"/>
              <a:ext cx="2501265" cy="12700"/>
            </a:xfrm>
            <a:custGeom>
              <a:avLst/>
              <a:gdLst/>
              <a:ahLst/>
              <a:cxnLst/>
              <a:rect l="l" t="t" r="r" b="b"/>
              <a:pathLst>
                <a:path w="2501265" h="12700">
                  <a:moveTo>
                    <a:pt x="495659" y="0"/>
                  </a:moveTo>
                  <a:lnTo>
                    <a:pt x="105212" y="0"/>
                  </a:lnTo>
                  <a:lnTo>
                    <a:pt x="86924" y="10159"/>
                  </a:lnTo>
                  <a:lnTo>
                    <a:pt x="10724" y="10159"/>
                  </a:lnTo>
                  <a:lnTo>
                    <a:pt x="0" y="12700"/>
                  </a:lnTo>
                  <a:lnTo>
                    <a:pt x="506857" y="12700"/>
                  </a:lnTo>
                  <a:lnTo>
                    <a:pt x="495659" y="0"/>
                  </a:lnTo>
                  <a:close/>
                </a:path>
                <a:path w="2501265" h="12700">
                  <a:moveTo>
                    <a:pt x="2484140" y="0"/>
                  </a:moveTo>
                  <a:lnTo>
                    <a:pt x="2121987" y="0"/>
                  </a:lnTo>
                  <a:lnTo>
                    <a:pt x="2079554" y="10159"/>
                  </a:lnTo>
                  <a:lnTo>
                    <a:pt x="1833174" y="10159"/>
                  </a:lnTo>
                  <a:lnTo>
                    <a:pt x="1828890" y="12700"/>
                  </a:lnTo>
                  <a:lnTo>
                    <a:pt x="2500718" y="12700"/>
                  </a:lnTo>
                  <a:lnTo>
                    <a:pt x="2498654" y="10159"/>
                  </a:lnTo>
                  <a:lnTo>
                    <a:pt x="2484140" y="0"/>
                  </a:lnTo>
                  <a:close/>
                </a:path>
                <a:path w="2501265" h="12700">
                  <a:moveTo>
                    <a:pt x="785797" y="0"/>
                  </a:moveTo>
                  <a:lnTo>
                    <a:pt x="676727" y="0"/>
                  </a:lnTo>
                  <a:lnTo>
                    <a:pt x="612480" y="12700"/>
                  </a:lnTo>
                  <a:lnTo>
                    <a:pt x="830621" y="12700"/>
                  </a:lnTo>
                  <a:lnTo>
                    <a:pt x="785797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6827" y="6139179"/>
              <a:ext cx="2548255" cy="11430"/>
            </a:xfrm>
            <a:custGeom>
              <a:avLst/>
              <a:gdLst/>
              <a:ahLst/>
              <a:cxnLst/>
              <a:rect l="l" t="t" r="r" b="b"/>
              <a:pathLst>
                <a:path w="2548254" h="11429">
                  <a:moveTo>
                    <a:pt x="554532" y="10160"/>
                  </a:moveTo>
                  <a:lnTo>
                    <a:pt x="549503" y="10160"/>
                  </a:lnTo>
                  <a:lnTo>
                    <a:pt x="549503" y="0"/>
                  </a:lnTo>
                  <a:lnTo>
                    <a:pt x="23190" y="0"/>
                  </a:lnTo>
                  <a:lnTo>
                    <a:pt x="2319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554532" y="11430"/>
                  </a:lnTo>
                  <a:lnTo>
                    <a:pt x="554532" y="10160"/>
                  </a:lnTo>
                  <a:close/>
                </a:path>
                <a:path w="2548254" h="11429">
                  <a:moveTo>
                    <a:pt x="905764" y="11430"/>
                  </a:moveTo>
                  <a:lnTo>
                    <a:pt x="865416" y="0"/>
                  </a:lnTo>
                  <a:lnTo>
                    <a:pt x="658190" y="0"/>
                  </a:lnTo>
                  <a:lnTo>
                    <a:pt x="600367" y="11430"/>
                  </a:lnTo>
                  <a:lnTo>
                    <a:pt x="905764" y="11430"/>
                  </a:lnTo>
                  <a:close/>
                </a:path>
                <a:path w="2548254" h="11429">
                  <a:moveTo>
                    <a:pt x="2548255" y="11430"/>
                  </a:moveTo>
                  <a:lnTo>
                    <a:pt x="2538971" y="0"/>
                  </a:lnTo>
                  <a:lnTo>
                    <a:pt x="1870316" y="0"/>
                  </a:lnTo>
                  <a:lnTo>
                    <a:pt x="1851037" y="11430"/>
                  </a:lnTo>
                  <a:lnTo>
                    <a:pt x="2548255" y="1143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3654" y="6149339"/>
              <a:ext cx="2590800" cy="12700"/>
            </a:xfrm>
            <a:custGeom>
              <a:avLst/>
              <a:gdLst/>
              <a:ahLst/>
              <a:cxnLst/>
              <a:rect l="l" t="t" r="r" b="b"/>
              <a:pathLst>
                <a:path w="2590800" h="12700">
                  <a:moveTo>
                    <a:pt x="587156" y="0"/>
                  </a:moveTo>
                  <a:lnTo>
                    <a:pt x="34925" y="0"/>
                  </a:lnTo>
                  <a:lnTo>
                    <a:pt x="0" y="12700"/>
                  </a:lnTo>
                  <a:lnTo>
                    <a:pt x="970989" y="12700"/>
                  </a:lnTo>
                  <a:lnTo>
                    <a:pt x="965835" y="8890"/>
                  </a:lnTo>
                  <a:lnTo>
                    <a:pt x="594995" y="8890"/>
                  </a:lnTo>
                  <a:lnTo>
                    <a:pt x="587156" y="0"/>
                  </a:lnTo>
                  <a:close/>
                </a:path>
                <a:path w="2590800" h="12700">
                  <a:moveTo>
                    <a:pt x="934458" y="0"/>
                  </a:moveTo>
                  <a:lnTo>
                    <a:pt x="639967" y="0"/>
                  </a:lnTo>
                  <a:lnTo>
                    <a:pt x="594995" y="8890"/>
                  </a:lnTo>
                  <a:lnTo>
                    <a:pt x="965835" y="8890"/>
                  </a:lnTo>
                  <a:lnTo>
                    <a:pt x="934458" y="0"/>
                  </a:lnTo>
                  <a:close/>
                </a:path>
                <a:path w="2590800" h="12700">
                  <a:moveTo>
                    <a:pt x="2580401" y="0"/>
                  </a:moveTo>
                  <a:lnTo>
                    <a:pt x="1886357" y="0"/>
                  </a:lnTo>
                  <a:lnTo>
                    <a:pt x="1864938" y="12700"/>
                  </a:lnTo>
                  <a:lnTo>
                    <a:pt x="2590720" y="12700"/>
                  </a:lnTo>
                  <a:lnTo>
                    <a:pt x="2580401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213" y="6160769"/>
              <a:ext cx="2626995" cy="12700"/>
            </a:xfrm>
            <a:custGeom>
              <a:avLst/>
              <a:gdLst/>
              <a:ahLst/>
              <a:cxnLst/>
              <a:rect l="l" t="t" r="r" b="b"/>
              <a:pathLst>
                <a:path w="2626995" h="12700">
                  <a:moveTo>
                    <a:pt x="1010310" y="8890"/>
                  </a:moveTo>
                  <a:lnTo>
                    <a:pt x="1001725" y="8890"/>
                  </a:lnTo>
                  <a:lnTo>
                    <a:pt x="1001725" y="0"/>
                  </a:lnTo>
                  <a:lnTo>
                    <a:pt x="17703" y="0"/>
                  </a:lnTo>
                  <a:lnTo>
                    <a:pt x="17703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010310" y="12700"/>
                  </a:lnTo>
                  <a:lnTo>
                    <a:pt x="1010310" y="8890"/>
                  </a:lnTo>
                  <a:close/>
                </a:path>
                <a:path w="2626995" h="12700">
                  <a:moveTo>
                    <a:pt x="2626449" y="12700"/>
                  </a:moveTo>
                  <a:lnTo>
                    <a:pt x="2616123" y="0"/>
                  </a:lnTo>
                  <a:lnTo>
                    <a:pt x="1893519" y="0"/>
                  </a:lnTo>
                  <a:lnTo>
                    <a:pt x="1872094" y="12700"/>
                  </a:lnTo>
                  <a:lnTo>
                    <a:pt x="2626449" y="12700"/>
                  </a:lnTo>
                  <a:close/>
                </a:path>
              </a:pathLst>
            </a:custGeom>
            <a:solidFill>
              <a:srgbClr val="4F3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8003" y="6172199"/>
              <a:ext cx="2664460" cy="11430"/>
            </a:xfrm>
            <a:custGeom>
              <a:avLst/>
              <a:gdLst/>
              <a:ahLst/>
              <a:cxnLst/>
              <a:rect l="l" t="t" r="r" b="b"/>
              <a:pathLst>
                <a:path w="2664460" h="11429">
                  <a:moveTo>
                    <a:pt x="1051674" y="7620"/>
                  </a:moveTo>
                  <a:lnTo>
                    <a:pt x="1045540" y="7620"/>
                  </a:lnTo>
                  <a:lnTo>
                    <a:pt x="1045540" y="0"/>
                  </a:lnTo>
                  <a:lnTo>
                    <a:pt x="16433" y="0"/>
                  </a:lnTo>
                  <a:lnTo>
                    <a:pt x="16433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51674" y="11430"/>
                  </a:lnTo>
                  <a:lnTo>
                    <a:pt x="1051674" y="7620"/>
                  </a:lnTo>
                  <a:close/>
                </a:path>
                <a:path w="2664460" h="11429">
                  <a:moveTo>
                    <a:pt x="2663914" y="11430"/>
                  </a:moveTo>
                  <a:lnTo>
                    <a:pt x="2654617" y="0"/>
                  </a:lnTo>
                  <a:lnTo>
                    <a:pt x="1903450" y="0"/>
                  </a:lnTo>
                  <a:lnTo>
                    <a:pt x="1884172" y="11430"/>
                  </a:lnTo>
                  <a:lnTo>
                    <a:pt x="2663914" y="11430"/>
                  </a:lnTo>
                  <a:close/>
                </a:path>
              </a:pathLst>
            </a:custGeom>
            <a:solidFill>
              <a:srgbClr val="4F3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9289" y="6182359"/>
              <a:ext cx="2701925" cy="12700"/>
            </a:xfrm>
            <a:custGeom>
              <a:avLst/>
              <a:gdLst/>
              <a:ahLst/>
              <a:cxnLst/>
              <a:rect l="l" t="t" r="r" b="b"/>
              <a:pathLst>
                <a:path w="2701925" h="12700">
                  <a:moveTo>
                    <a:pt x="1085938" y="7620"/>
                  </a:moveTo>
                  <a:lnTo>
                    <a:pt x="1082675" y="7620"/>
                  </a:lnTo>
                  <a:lnTo>
                    <a:pt x="1082675" y="0"/>
                  </a:lnTo>
                  <a:lnTo>
                    <a:pt x="15938" y="0"/>
                  </a:lnTo>
                  <a:lnTo>
                    <a:pt x="15938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085938" y="12700"/>
                  </a:lnTo>
                  <a:lnTo>
                    <a:pt x="1085938" y="7620"/>
                  </a:lnTo>
                  <a:close/>
                </a:path>
                <a:path w="2701925" h="12700">
                  <a:moveTo>
                    <a:pt x="2701912" y="12700"/>
                  </a:moveTo>
                  <a:lnTo>
                    <a:pt x="2691587" y="0"/>
                  </a:lnTo>
                  <a:lnTo>
                    <a:pt x="1915033" y="0"/>
                  </a:lnTo>
                  <a:lnTo>
                    <a:pt x="1893608" y="12700"/>
                  </a:lnTo>
                  <a:lnTo>
                    <a:pt x="2701912" y="1270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4384" y="6193789"/>
              <a:ext cx="2735580" cy="11430"/>
            </a:xfrm>
            <a:custGeom>
              <a:avLst/>
              <a:gdLst/>
              <a:ahLst/>
              <a:cxnLst/>
              <a:rect l="l" t="t" r="r" b="b"/>
              <a:pathLst>
                <a:path w="2735579" h="11429">
                  <a:moveTo>
                    <a:pt x="1117384" y="11430"/>
                  </a:moveTo>
                  <a:lnTo>
                    <a:pt x="1111504" y="0"/>
                  </a:lnTo>
                  <a:lnTo>
                    <a:pt x="22415" y="0"/>
                  </a:lnTo>
                  <a:lnTo>
                    <a:pt x="0" y="11430"/>
                  </a:lnTo>
                  <a:lnTo>
                    <a:pt x="1117384" y="11430"/>
                  </a:lnTo>
                  <a:close/>
                </a:path>
                <a:path w="2735579" h="11429">
                  <a:moveTo>
                    <a:pt x="2735072" y="11430"/>
                  </a:moveTo>
                  <a:lnTo>
                    <a:pt x="2725788" y="0"/>
                  </a:lnTo>
                  <a:lnTo>
                    <a:pt x="1920659" y="0"/>
                  </a:lnTo>
                  <a:lnTo>
                    <a:pt x="1901380" y="11430"/>
                  </a:lnTo>
                  <a:lnTo>
                    <a:pt x="2735072" y="1143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1956" y="6205219"/>
              <a:ext cx="2767330" cy="11430"/>
            </a:xfrm>
            <a:custGeom>
              <a:avLst/>
              <a:gdLst/>
              <a:ahLst/>
              <a:cxnLst/>
              <a:rect l="l" t="t" r="r" b="b"/>
              <a:pathLst>
                <a:path w="2767329" h="11429">
                  <a:moveTo>
                    <a:pt x="1145705" y="11430"/>
                  </a:moveTo>
                  <a:lnTo>
                    <a:pt x="1139812" y="0"/>
                  </a:lnTo>
                  <a:lnTo>
                    <a:pt x="22428" y="0"/>
                  </a:lnTo>
                  <a:lnTo>
                    <a:pt x="0" y="11430"/>
                  </a:lnTo>
                  <a:lnTo>
                    <a:pt x="1145705" y="11430"/>
                  </a:lnTo>
                  <a:close/>
                </a:path>
                <a:path w="2767329" h="11429">
                  <a:moveTo>
                    <a:pt x="2766784" y="11430"/>
                  </a:moveTo>
                  <a:lnTo>
                    <a:pt x="2757500" y="0"/>
                  </a:lnTo>
                  <a:lnTo>
                    <a:pt x="1923808" y="0"/>
                  </a:lnTo>
                  <a:lnTo>
                    <a:pt x="1904530" y="11430"/>
                  </a:lnTo>
                  <a:lnTo>
                    <a:pt x="2766784" y="1143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93629" y="6215379"/>
              <a:ext cx="2792730" cy="12700"/>
            </a:xfrm>
            <a:custGeom>
              <a:avLst/>
              <a:gdLst/>
              <a:ahLst/>
              <a:cxnLst/>
              <a:rect l="l" t="t" r="r" b="b"/>
              <a:pathLst>
                <a:path w="2792729" h="12700">
                  <a:moveTo>
                    <a:pt x="1168603" y="7620"/>
                  </a:moveTo>
                  <a:lnTo>
                    <a:pt x="1165339" y="7620"/>
                  </a:lnTo>
                  <a:lnTo>
                    <a:pt x="1165339" y="0"/>
                  </a:lnTo>
                  <a:lnTo>
                    <a:pt x="13347" y="0"/>
                  </a:lnTo>
                  <a:lnTo>
                    <a:pt x="13347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68603" y="12700"/>
                  </a:lnTo>
                  <a:lnTo>
                    <a:pt x="1168603" y="7620"/>
                  </a:lnTo>
                  <a:close/>
                </a:path>
                <a:path w="2792729" h="12700">
                  <a:moveTo>
                    <a:pt x="2792336" y="7620"/>
                  </a:moveTo>
                  <a:lnTo>
                    <a:pt x="2787180" y="7620"/>
                  </a:lnTo>
                  <a:lnTo>
                    <a:pt x="2787180" y="0"/>
                  </a:lnTo>
                  <a:lnTo>
                    <a:pt x="1918563" y="0"/>
                  </a:lnTo>
                  <a:lnTo>
                    <a:pt x="1918563" y="7620"/>
                  </a:lnTo>
                  <a:lnTo>
                    <a:pt x="1904911" y="7620"/>
                  </a:lnTo>
                  <a:lnTo>
                    <a:pt x="1904911" y="12700"/>
                  </a:lnTo>
                  <a:lnTo>
                    <a:pt x="2792336" y="12700"/>
                  </a:lnTo>
                  <a:lnTo>
                    <a:pt x="2792336" y="7620"/>
                  </a:lnTo>
                  <a:close/>
                </a:path>
              </a:pathLst>
            </a:custGeom>
            <a:solidFill>
              <a:srgbClr val="53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4267" y="6226809"/>
              <a:ext cx="2832100" cy="11430"/>
            </a:xfrm>
            <a:custGeom>
              <a:avLst/>
              <a:gdLst/>
              <a:ahLst/>
              <a:cxnLst/>
              <a:rect l="l" t="t" r="r" b="b"/>
              <a:pathLst>
                <a:path w="2832100" h="11429">
                  <a:moveTo>
                    <a:pt x="1204506" y="11430"/>
                  </a:moveTo>
                  <a:lnTo>
                    <a:pt x="1198613" y="0"/>
                  </a:lnTo>
                  <a:lnTo>
                    <a:pt x="26428" y="0"/>
                  </a:lnTo>
                  <a:lnTo>
                    <a:pt x="0" y="11430"/>
                  </a:lnTo>
                  <a:lnTo>
                    <a:pt x="1204506" y="11430"/>
                  </a:lnTo>
                  <a:close/>
                </a:path>
                <a:path w="2832100" h="11429">
                  <a:moveTo>
                    <a:pt x="2832011" y="11430"/>
                  </a:moveTo>
                  <a:lnTo>
                    <a:pt x="2822727" y="0"/>
                  </a:lnTo>
                  <a:lnTo>
                    <a:pt x="1930654" y="0"/>
                  </a:lnTo>
                  <a:lnTo>
                    <a:pt x="1898116" y="11430"/>
                  </a:lnTo>
                  <a:lnTo>
                    <a:pt x="2832011" y="1143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1572" y="6236969"/>
              <a:ext cx="2864485" cy="12700"/>
            </a:xfrm>
            <a:custGeom>
              <a:avLst/>
              <a:gdLst/>
              <a:ahLst/>
              <a:cxnLst/>
              <a:rect l="l" t="t" r="r" b="b"/>
              <a:pathLst>
                <a:path w="2864484" h="12700">
                  <a:moveTo>
                    <a:pt x="1231442" y="6350"/>
                  </a:moveTo>
                  <a:lnTo>
                    <a:pt x="1228178" y="6350"/>
                  </a:lnTo>
                  <a:lnTo>
                    <a:pt x="1228178" y="0"/>
                  </a:lnTo>
                  <a:lnTo>
                    <a:pt x="18288" y="0"/>
                  </a:lnTo>
                  <a:lnTo>
                    <a:pt x="18288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31442" y="12700"/>
                  </a:lnTo>
                  <a:lnTo>
                    <a:pt x="1231442" y="6350"/>
                  </a:lnTo>
                  <a:close/>
                </a:path>
                <a:path w="2864484" h="12700">
                  <a:moveTo>
                    <a:pt x="2864002" y="12700"/>
                  </a:moveTo>
                  <a:lnTo>
                    <a:pt x="2853677" y="0"/>
                  </a:lnTo>
                  <a:lnTo>
                    <a:pt x="1924418" y="0"/>
                  </a:lnTo>
                  <a:lnTo>
                    <a:pt x="1888261" y="12700"/>
                  </a:lnTo>
                  <a:lnTo>
                    <a:pt x="2864002" y="12700"/>
                  </a:lnTo>
                  <a:close/>
                </a:path>
              </a:pathLst>
            </a:custGeom>
            <a:solidFill>
              <a:srgbClr val="544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10927" y="6248399"/>
              <a:ext cx="2903220" cy="11430"/>
            </a:xfrm>
            <a:custGeom>
              <a:avLst/>
              <a:gdLst/>
              <a:ahLst/>
              <a:cxnLst/>
              <a:rect l="l" t="t" r="r" b="b"/>
              <a:pathLst>
                <a:path w="2903220" h="11429">
                  <a:moveTo>
                    <a:pt x="1267650" y="6350"/>
                  </a:moveTo>
                  <a:lnTo>
                    <a:pt x="1264704" y="6350"/>
                  </a:lnTo>
                  <a:lnTo>
                    <a:pt x="1264704" y="0"/>
                  </a:lnTo>
                  <a:lnTo>
                    <a:pt x="13157" y="0"/>
                  </a:lnTo>
                  <a:lnTo>
                    <a:pt x="13157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267650" y="11430"/>
                  </a:lnTo>
                  <a:lnTo>
                    <a:pt x="1267650" y="6350"/>
                  </a:lnTo>
                  <a:close/>
                </a:path>
                <a:path w="2903220" h="11429">
                  <a:moveTo>
                    <a:pt x="2902902" y="11430"/>
                  </a:moveTo>
                  <a:lnTo>
                    <a:pt x="2893606" y="0"/>
                  </a:lnTo>
                  <a:lnTo>
                    <a:pt x="1922526" y="0"/>
                  </a:lnTo>
                  <a:lnTo>
                    <a:pt x="1889975" y="11430"/>
                  </a:lnTo>
                  <a:lnTo>
                    <a:pt x="2902902" y="11430"/>
                  </a:lnTo>
                  <a:close/>
                </a:path>
              </a:pathLst>
            </a:custGeom>
            <a:solidFill>
              <a:srgbClr val="554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4455" y="6259829"/>
              <a:ext cx="2929255" cy="11430"/>
            </a:xfrm>
            <a:custGeom>
              <a:avLst/>
              <a:gdLst/>
              <a:ahLst/>
              <a:cxnLst/>
              <a:rect l="l" t="t" r="r" b="b"/>
              <a:pathLst>
                <a:path w="2929254" h="11429">
                  <a:moveTo>
                    <a:pt x="1289685" y="5080"/>
                  </a:moveTo>
                  <a:lnTo>
                    <a:pt x="1286738" y="5080"/>
                  </a:lnTo>
                  <a:lnTo>
                    <a:pt x="1286738" y="0"/>
                  </a:lnTo>
                  <a:lnTo>
                    <a:pt x="12026" y="0"/>
                  </a:lnTo>
                  <a:lnTo>
                    <a:pt x="1202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289685" y="11430"/>
                  </a:lnTo>
                  <a:lnTo>
                    <a:pt x="1289685" y="5080"/>
                  </a:lnTo>
                  <a:close/>
                </a:path>
                <a:path w="2929254" h="11429">
                  <a:moveTo>
                    <a:pt x="2928658" y="11430"/>
                  </a:moveTo>
                  <a:lnTo>
                    <a:pt x="2919374" y="0"/>
                  </a:lnTo>
                  <a:lnTo>
                    <a:pt x="1906447" y="0"/>
                  </a:lnTo>
                  <a:lnTo>
                    <a:pt x="1873897" y="11430"/>
                  </a:lnTo>
                  <a:lnTo>
                    <a:pt x="2928658" y="1143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3282" y="6269989"/>
              <a:ext cx="2978150" cy="11430"/>
            </a:xfrm>
            <a:custGeom>
              <a:avLst/>
              <a:gdLst/>
              <a:ahLst/>
              <a:cxnLst/>
              <a:rect l="l" t="t" r="r" b="b"/>
              <a:pathLst>
                <a:path w="2978150" h="11429">
                  <a:moveTo>
                    <a:pt x="1337716" y="11430"/>
                  </a:moveTo>
                  <a:lnTo>
                    <a:pt x="1331836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337716" y="11430"/>
                  </a:lnTo>
                  <a:close/>
                </a:path>
                <a:path w="2978150" h="11429">
                  <a:moveTo>
                    <a:pt x="2978086" y="11430"/>
                  </a:moveTo>
                  <a:lnTo>
                    <a:pt x="2968802" y="0"/>
                  </a:lnTo>
                  <a:lnTo>
                    <a:pt x="1918690" y="0"/>
                  </a:lnTo>
                  <a:lnTo>
                    <a:pt x="1886140" y="11430"/>
                  </a:lnTo>
                  <a:lnTo>
                    <a:pt x="2978086" y="11430"/>
                  </a:lnTo>
                  <a:close/>
                </a:path>
              </a:pathLst>
            </a:custGeom>
            <a:solidFill>
              <a:srgbClr val="57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001" y="6281419"/>
              <a:ext cx="3023235" cy="11430"/>
            </a:xfrm>
            <a:custGeom>
              <a:avLst/>
              <a:gdLst/>
              <a:ahLst/>
              <a:cxnLst/>
              <a:rect l="l" t="t" r="r" b="b"/>
              <a:pathLst>
                <a:path w="3023234" h="11429">
                  <a:moveTo>
                    <a:pt x="1378889" y="11430"/>
                  </a:moveTo>
                  <a:lnTo>
                    <a:pt x="1372997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378889" y="11430"/>
                  </a:lnTo>
                  <a:close/>
                </a:path>
                <a:path w="3023234" h="11429">
                  <a:moveTo>
                    <a:pt x="3022650" y="11430"/>
                  </a:moveTo>
                  <a:lnTo>
                    <a:pt x="3013367" y="0"/>
                  </a:lnTo>
                  <a:lnTo>
                    <a:pt x="1921421" y="0"/>
                  </a:lnTo>
                  <a:lnTo>
                    <a:pt x="1888871" y="11430"/>
                  </a:lnTo>
                  <a:lnTo>
                    <a:pt x="3022650" y="1143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721" y="6291579"/>
              <a:ext cx="3067685" cy="12700"/>
            </a:xfrm>
            <a:custGeom>
              <a:avLst/>
              <a:gdLst/>
              <a:ahLst/>
              <a:cxnLst/>
              <a:rect l="l" t="t" r="r" b="b"/>
              <a:pathLst>
                <a:path w="3067684" h="12700">
                  <a:moveTo>
                    <a:pt x="1420050" y="12700"/>
                  </a:moveTo>
                  <a:lnTo>
                    <a:pt x="1413510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420050" y="12700"/>
                  </a:lnTo>
                  <a:close/>
                </a:path>
                <a:path w="3067684" h="12700">
                  <a:moveTo>
                    <a:pt x="3067215" y="12700"/>
                  </a:moveTo>
                  <a:lnTo>
                    <a:pt x="3056902" y="0"/>
                  </a:lnTo>
                  <a:lnTo>
                    <a:pt x="1927771" y="0"/>
                  </a:lnTo>
                  <a:lnTo>
                    <a:pt x="1891614" y="12700"/>
                  </a:lnTo>
                  <a:lnTo>
                    <a:pt x="3067215" y="1270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9200" y="6303009"/>
              <a:ext cx="3100070" cy="12700"/>
            </a:xfrm>
            <a:custGeom>
              <a:avLst/>
              <a:gdLst/>
              <a:ahLst/>
              <a:cxnLst/>
              <a:rect l="l" t="t" r="r" b="b"/>
              <a:pathLst>
                <a:path w="3100070" h="12700">
                  <a:moveTo>
                    <a:pt x="1461668" y="5080"/>
                  </a:moveTo>
                  <a:lnTo>
                    <a:pt x="1444231" y="5080"/>
                  </a:lnTo>
                  <a:lnTo>
                    <a:pt x="1444231" y="0"/>
                  </a:lnTo>
                  <a:lnTo>
                    <a:pt x="19596" y="0"/>
                  </a:lnTo>
                  <a:lnTo>
                    <a:pt x="19596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461668" y="12700"/>
                  </a:lnTo>
                  <a:lnTo>
                    <a:pt x="1461668" y="5080"/>
                  </a:lnTo>
                  <a:close/>
                </a:path>
                <a:path w="3100070" h="12700">
                  <a:moveTo>
                    <a:pt x="3100032" y="12700"/>
                  </a:moveTo>
                  <a:lnTo>
                    <a:pt x="3089706" y="0"/>
                  </a:lnTo>
                  <a:lnTo>
                    <a:pt x="1918754" y="0"/>
                  </a:lnTo>
                  <a:lnTo>
                    <a:pt x="1882584" y="12700"/>
                  </a:lnTo>
                  <a:lnTo>
                    <a:pt x="3100032" y="12700"/>
                  </a:lnTo>
                  <a:close/>
                </a:path>
              </a:pathLst>
            </a:custGeom>
            <a:solidFill>
              <a:srgbClr val="594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6071" y="6314439"/>
              <a:ext cx="3151505" cy="11430"/>
            </a:xfrm>
            <a:custGeom>
              <a:avLst/>
              <a:gdLst/>
              <a:ahLst/>
              <a:cxnLst/>
              <a:rect l="l" t="t" r="r" b="b"/>
              <a:pathLst>
                <a:path w="3151504" h="11429">
                  <a:moveTo>
                    <a:pt x="1563966" y="11430"/>
                  </a:moveTo>
                  <a:lnTo>
                    <a:pt x="1515554" y="0"/>
                  </a:lnTo>
                  <a:lnTo>
                    <a:pt x="35280" y="0"/>
                  </a:lnTo>
                  <a:lnTo>
                    <a:pt x="0" y="11430"/>
                  </a:lnTo>
                  <a:lnTo>
                    <a:pt x="1563966" y="11430"/>
                  </a:lnTo>
                  <a:close/>
                </a:path>
                <a:path w="3151504" h="11429">
                  <a:moveTo>
                    <a:pt x="3151416" y="11430"/>
                  </a:moveTo>
                  <a:lnTo>
                    <a:pt x="3142119" y="0"/>
                  </a:lnTo>
                  <a:lnTo>
                    <a:pt x="1929333" y="0"/>
                  </a:lnTo>
                  <a:lnTo>
                    <a:pt x="1896783" y="11430"/>
                  </a:lnTo>
                  <a:lnTo>
                    <a:pt x="3151416" y="11430"/>
                  </a:lnTo>
                  <a:close/>
                </a:path>
              </a:pathLst>
            </a:custGeom>
            <a:solidFill>
              <a:srgbClr val="5A4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80790" y="6324599"/>
              <a:ext cx="3196590" cy="12700"/>
            </a:xfrm>
            <a:custGeom>
              <a:avLst/>
              <a:gdLst/>
              <a:ahLst/>
              <a:cxnLst/>
              <a:rect l="l" t="t" r="r" b="b"/>
              <a:pathLst>
                <a:path w="3196590" h="12700">
                  <a:moveTo>
                    <a:pt x="1647659" y="12700"/>
                  </a:moveTo>
                  <a:lnTo>
                    <a:pt x="159386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647659" y="12700"/>
                  </a:lnTo>
                  <a:close/>
                </a:path>
                <a:path w="3196590" h="12700">
                  <a:moveTo>
                    <a:pt x="3195980" y="12700"/>
                  </a:moveTo>
                  <a:lnTo>
                    <a:pt x="3185655" y="0"/>
                  </a:lnTo>
                  <a:lnTo>
                    <a:pt x="1935683" y="0"/>
                  </a:lnTo>
                  <a:lnTo>
                    <a:pt x="1899513" y="12700"/>
                  </a:lnTo>
                  <a:lnTo>
                    <a:pt x="3195980" y="12700"/>
                  </a:lnTo>
                  <a:close/>
                </a:path>
              </a:pathLst>
            </a:custGeom>
            <a:solidFill>
              <a:srgbClr val="5A4B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21" y="6336029"/>
              <a:ext cx="3235960" cy="11430"/>
            </a:xfrm>
            <a:custGeom>
              <a:avLst/>
              <a:gdLst/>
              <a:ahLst/>
              <a:cxnLst/>
              <a:rect l="l" t="t" r="r" b="b"/>
              <a:pathLst>
                <a:path w="3235959" h="11429">
                  <a:moveTo>
                    <a:pt x="1722056" y="11430"/>
                  </a:moveTo>
                  <a:lnTo>
                    <a:pt x="1673644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722056" y="11430"/>
                  </a:lnTo>
                  <a:close/>
                </a:path>
                <a:path w="3235959" h="11429">
                  <a:moveTo>
                    <a:pt x="3235604" y="11430"/>
                  </a:moveTo>
                  <a:lnTo>
                    <a:pt x="3226320" y="0"/>
                  </a:lnTo>
                  <a:lnTo>
                    <a:pt x="1934502" y="0"/>
                  </a:lnTo>
                  <a:lnTo>
                    <a:pt x="1901952" y="11430"/>
                  </a:lnTo>
                  <a:lnTo>
                    <a:pt x="3235604" y="1143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14141" y="6346189"/>
              <a:ext cx="3280410" cy="12700"/>
            </a:xfrm>
            <a:custGeom>
              <a:avLst/>
              <a:gdLst/>
              <a:ahLst/>
              <a:cxnLst/>
              <a:rect l="l" t="t" r="r" b="b"/>
              <a:pathLst>
                <a:path w="3280409" h="12700">
                  <a:moveTo>
                    <a:pt x="1805749" y="12700"/>
                  </a:moveTo>
                  <a:lnTo>
                    <a:pt x="1751952" y="0"/>
                  </a:lnTo>
                  <a:lnTo>
                    <a:pt x="39204" y="0"/>
                  </a:lnTo>
                  <a:lnTo>
                    <a:pt x="0" y="12700"/>
                  </a:lnTo>
                  <a:lnTo>
                    <a:pt x="1805749" y="12700"/>
                  </a:lnTo>
                  <a:close/>
                </a:path>
                <a:path w="3280409" h="12700">
                  <a:moveTo>
                    <a:pt x="3280168" y="12700"/>
                  </a:moveTo>
                  <a:lnTo>
                    <a:pt x="3269856" y="0"/>
                  </a:lnTo>
                  <a:lnTo>
                    <a:pt x="1940852" y="0"/>
                  </a:lnTo>
                  <a:lnTo>
                    <a:pt x="1904695" y="12700"/>
                  </a:lnTo>
                  <a:lnTo>
                    <a:pt x="3280168" y="1270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2772" y="6357619"/>
              <a:ext cx="3320415" cy="11430"/>
            </a:xfrm>
            <a:custGeom>
              <a:avLst/>
              <a:gdLst/>
              <a:ahLst/>
              <a:cxnLst/>
              <a:rect l="l" t="t" r="r" b="b"/>
              <a:pathLst>
                <a:path w="3320415" h="11429">
                  <a:moveTo>
                    <a:pt x="1880146" y="11430"/>
                  </a:moveTo>
                  <a:lnTo>
                    <a:pt x="1831733" y="0"/>
                  </a:lnTo>
                  <a:lnTo>
                    <a:pt x="35293" y="0"/>
                  </a:lnTo>
                  <a:lnTo>
                    <a:pt x="0" y="11430"/>
                  </a:lnTo>
                  <a:lnTo>
                    <a:pt x="1880146" y="11430"/>
                  </a:lnTo>
                  <a:close/>
                </a:path>
                <a:path w="3320415" h="11429">
                  <a:moveTo>
                    <a:pt x="3319792" y="11430"/>
                  </a:moveTo>
                  <a:lnTo>
                    <a:pt x="3310509" y="0"/>
                  </a:lnTo>
                  <a:lnTo>
                    <a:pt x="1939671" y="0"/>
                  </a:lnTo>
                  <a:lnTo>
                    <a:pt x="1907133" y="11430"/>
                  </a:lnTo>
                  <a:lnTo>
                    <a:pt x="3319792" y="1143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7500" y="6367779"/>
              <a:ext cx="3364865" cy="12700"/>
            </a:xfrm>
            <a:custGeom>
              <a:avLst/>
              <a:gdLst/>
              <a:ahLst/>
              <a:cxnLst/>
              <a:rect l="l" t="t" r="r" b="b"/>
              <a:pathLst>
                <a:path w="3364865" h="12700">
                  <a:moveTo>
                    <a:pt x="1910044" y="0"/>
                  </a:moveTo>
                  <a:lnTo>
                    <a:pt x="39204" y="0"/>
                  </a:lnTo>
                  <a:lnTo>
                    <a:pt x="0" y="12700"/>
                  </a:lnTo>
                  <a:lnTo>
                    <a:pt x="3364357" y="12700"/>
                  </a:lnTo>
                  <a:lnTo>
                    <a:pt x="3358166" y="5080"/>
                  </a:lnTo>
                  <a:lnTo>
                    <a:pt x="1931559" y="5080"/>
                  </a:lnTo>
                  <a:lnTo>
                    <a:pt x="1910044" y="0"/>
                  </a:lnTo>
                  <a:close/>
                </a:path>
                <a:path w="3364865" h="12700">
                  <a:moveTo>
                    <a:pt x="3354038" y="0"/>
                  </a:moveTo>
                  <a:lnTo>
                    <a:pt x="1946024" y="0"/>
                  </a:lnTo>
                  <a:lnTo>
                    <a:pt x="1931559" y="5080"/>
                  </a:lnTo>
                  <a:lnTo>
                    <a:pt x="3358166" y="5080"/>
                  </a:lnTo>
                  <a:lnTo>
                    <a:pt x="3354038" y="0"/>
                  </a:lnTo>
                  <a:close/>
                </a:path>
              </a:pathLst>
            </a:custGeom>
            <a:solidFill>
              <a:srgbClr val="5E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8853" y="6379209"/>
              <a:ext cx="3410585" cy="12700"/>
            </a:xfrm>
            <a:custGeom>
              <a:avLst/>
              <a:gdLst/>
              <a:ahLst/>
              <a:cxnLst/>
              <a:rect l="l" t="t" r="r" b="b"/>
              <a:pathLst>
                <a:path w="3410584" h="12700">
                  <a:moveTo>
                    <a:pt x="3391972" y="0"/>
                  </a:moveTo>
                  <a:lnTo>
                    <a:pt x="32567" y="0"/>
                  </a:lnTo>
                  <a:lnTo>
                    <a:pt x="24726" y="2539"/>
                  </a:lnTo>
                  <a:lnTo>
                    <a:pt x="0" y="12699"/>
                  </a:lnTo>
                  <a:lnTo>
                    <a:pt x="3410105" y="12699"/>
                  </a:lnTo>
                  <a:lnTo>
                    <a:pt x="3394036" y="2539"/>
                  </a:lnTo>
                  <a:lnTo>
                    <a:pt x="3391972" y="0"/>
                  </a:lnTo>
                  <a:close/>
                </a:path>
              </a:pathLst>
            </a:custGeom>
            <a:solidFill>
              <a:srgbClr val="5E4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4126" y="6390640"/>
              <a:ext cx="3451225" cy="11430"/>
            </a:xfrm>
            <a:custGeom>
              <a:avLst/>
              <a:gdLst/>
              <a:ahLst/>
              <a:cxnLst/>
              <a:rect l="l" t="t" r="r" b="b"/>
              <a:pathLst>
                <a:path w="3451225" h="11429">
                  <a:moveTo>
                    <a:pt x="3432823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450900" y="11430"/>
                  </a:lnTo>
                  <a:lnTo>
                    <a:pt x="3432823" y="0"/>
                  </a:lnTo>
                  <a:close/>
                </a:path>
              </a:pathLst>
            </a:custGeom>
            <a:solidFill>
              <a:srgbClr val="5F5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66308" y="6402070"/>
              <a:ext cx="3496945" cy="11430"/>
            </a:xfrm>
            <a:custGeom>
              <a:avLst/>
              <a:gdLst/>
              <a:ahLst/>
              <a:cxnLst/>
              <a:rect l="l" t="t" r="r" b="b"/>
              <a:pathLst>
                <a:path w="3496945" h="11429">
                  <a:moveTo>
                    <a:pt x="3478717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496794" y="11429"/>
                  </a:lnTo>
                  <a:lnTo>
                    <a:pt x="3478717" y="0"/>
                  </a:lnTo>
                  <a:close/>
                </a:path>
              </a:pathLst>
            </a:custGeom>
            <a:solidFill>
              <a:srgbClr val="605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1582" y="6412229"/>
              <a:ext cx="3537585" cy="11430"/>
            </a:xfrm>
            <a:custGeom>
              <a:avLst/>
              <a:gdLst/>
              <a:ahLst/>
              <a:cxnLst/>
              <a:rect l="l" t="t" r="r" b="b"/>
              <a:pathLst>
                <a:path w="3537584" h="11429">
                  <a:moveTo>
                    <a:pt x="3519512" y="0"/>
                  </a:moveTo>
                  <a:lnTo>
                    <a:pt x="27817" y="0"/>
                  </a:lnTo>
                  <a:lnTo>
                    <a:pt x="0" y="11430"/>
                  </a:lnTo>
                  <a:lnTo>
                    <a:pt x="3537589" y="11430"/>
                  </a:lnTo>
                  <a:lnTo>
                    <a:pt x="3519512" y="0"/>
                  </a:lnTo>
                  <a:close/>
                </a:path>
              </a:pathLst>
            </a:custGeom>
            <a:solidFill>
              <a:srgbClr val="61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3764" y="6423659"/>
              <a:ext cx="3583940" cy="11430"/>
            </a:xfrm>
            <a:custGeom>
              <a:avLst/>
              <a:gdLst/>
              <a:ahLst/>
              <a:cxnLst/>
              <a:rect l="l" t="t" r="r" b="b"/>
              <a:pathLst>
                <a:path w="3583940" h="11429">
                  <a:moveTo>
                    <a:pt x="356540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583483" y="11429"/>
                  </a:lnTo>
                  <a:lnTo>
                    <a:pt x="3565406" y="0"/>
                  </a:lnTo>
                  <a:close/>
                </a:path>
              </a:pathLst>
            </a:custGeom>
            <a:solidFill>
              <a:srgbClr val="62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5946" y="6433819"/>
              <a:ext cx="3629660" cy="12700"/>
            </a:xfrm>
            <a:custGeom>
              <a:avLst/>
              <a:gdLst/>
              <a:ahLst/>
              <a:cxnLst/>
              <a:rect l="l" t="t" r="r" b="b"/>
              <a:pathLst>
                <a:path w="3629659" h="12700">
                  <a:moveTo>
                    <a:pt x="360929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629378" y="12699"/>
                  </a:lnTo>
                  <a:lnTo>
                    <a:pt x="3609292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61220" y="6445250"/>
              <a:ext cx="3670300" cy="11430"/>
            </a:xfrm>
            <a:custGeom>
              <a:avLst/>
              <a:gdLst/>
              <a:ahLst/>
              <a:cxnLst/>
              <a:rect l="l" t="t" r="r" b="b"/>
              <a:pathLst>
                <a:path w="3670300" h="11429">
                  <a:moveTo>
                    <a:pt x="3652096" y="0"/>
                  </a:moveTo>
                  <a:lnTo>
                    <a:pt x="27817" y="0"/>
                  </a:lnTo>
                  <a:lnTo>
                    <a:pt x="0" y="11429"/>
                  </a:lnTo>
                  <a:lnTo>
                    <a:pt x="3670173" y="11429"/>
                  </a:lnTo>
                  <a:lnTo>
                    <a:pt x="3652096" y="0"/>
                  </a:lnTo>
                  <a:close/>
                </a:path>
              </a:pathLst>
            </a:custGeom>
            <a:solidFill>
              <a:srgbClr val="63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33402" y="6455409"/>
              <a:ext cx="3716654" cy="12700"/>
            </a:xfrm>
            <a:custGeom>
              <a:avLst/>
              <a:gdLst/>
              <a:ahLst/>
              <a:cxnLst/>
              <a:rect l="l" t="t" r="r" b="b"/>
              <a:pathLst>
                <a:path w="3716654" h="12700">
                  <a:moveTo>
                    <a:pt x="3695982" y="0"/>
                  </a:moveTo>
                  <a:lnTo>
                    <a:pt x="30908" y="0"/>
                  </a:lnTo>
                  <a:lnTo>
                    <a:pt x="0" y="12699"/>
                  </a:lnTo>
                  <a:lnTo>
                    <a:pt x="3716067" y="12699"/>
                  </a:lnTo>
                  <a:lnTo>
                    <a:pt x="3695982" y="0"/>
                  </a:lnTo>
                  <a:close/>
                </a:path>
              </a:pathLst>
            </a:custGeom>
            <a:solidFill>
              <a:srgbClr val="645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05585" y="6466840"/>
              <a:ext cx="3762375" cy="12700"/>
            </a:xfrm>
            <a:custGeom>
              <a:avLst/>
              <a:gdLst/>
              <a:ahLst/>
              <a:cxnLst/>
              <a:rect l="l" t="t" r="r" b="b"/>
              <a:pathLst>
                <a:path w="3762375" h="12700">
                  <a:moveTo>
                    <a:pt x="3741876" y="0"/>
                  </a:moveTo>
                  <a:lnTo>
                    <a:pt x="30908" y="0"/>
                  </a:lnTo>
                  <a:lnTo>
                    <a:pt x="0" y="12700"/>
                  </a:lnTo>
                  <a:lnTo>
                    <a:pt x="3761961" y="12700"/>
                  </a:lnTo>
                  <a:lnTo>
                    <a:pt x="3741876" y="0"/>
                  </a:lnTo>
                  <a:close/>
                </a:path>
              </a:pathLst>
            </a:custGeom>
            <a:solidFill>
              <a:srgbClr val="665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84868" y="6478269"/>
              <a:ext cx="3797300" cy="11430"/>
            </a:xfrm>
            <a:custGeom>
              <a:avLst/>
              <a:gdLst/>
              <a:ahLst/>
              <a:cxnLst/>
              <a:rect l="l" t="t" r="r" b="b"/>
              <a:pathLst>
                <a:path w="3797300" h="11429">
                  <a:moveTo>
                    <a:pt x="3796728" y="8890"/>
                  </a:moveTo>
                  <a:lnTo>
                    <a:pt x="3787698" y="8890"/>
                  </a:lnTo>
                  <a:lnTo>
                    <a:pt x="3787698" y="0"/>
                  </a:lnTo>
                  <a:lnTo>
                    <a:pt x="12979" y="0"/>
                  </a:lnTo>
                  <a:lnTo>
                    <a:pt x="12979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3796728" y="11430"/>
                  </a:lnTo>
                  <a:lnTo>
                    <a:pt x="3796728" y="8890"/>
                  </a:lnTo>
                  <a:close/>
                </a:path>
              </a:pathLst>
            </a:custGeom>
            <a:solidFill>
              <a:srgbClr val="665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3157" y="6488430"/>
              <a:ext cx="3838575" cy="12700"/>
            </a:xfrm>
            <a:custGeom>
              <a:avLst/>
              <a:gdLst/>
              <a:ahLst/>
              <a:cxnLst/>
              <a:rect l="l" t="t" r="r" b="b"/>
              <a:pathLst>
                <a:path w="3838575" h="12700">
                  <a:moveTo>
                    <a:pt x="3818448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838534" y="12700"/>
                  </a:lnTo>
                  <a:lnTo>
                    <a:pt x="3818448" y="0"/>
                  </a:lnTo>
                  <a:close/>
                </a:path>
              </a:pathLst>
            </a:custGeom>
            <a:solidFill>
              <a:srgbClr val="665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45789" y="6499859"/>
              <a:ext cx="3872229" cy="11430"/>
            </a:xfrm>
            <a:custGeom>
              <a:avLst/>
              <a:gdLst/>
              <a:ahLst/>
              <a:cxnLst/>
              <a:rect l="l" t="t" r="r" b="b"/>
              <a:pathLst>
                <a:path w="3872229" h="11429">
                  <a:moveTo>
                    <a:pt x="385389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3871971" y="11429"/>
                  </a:lnTo>
                  <a:lnTo>
                    <a:pt x="3853894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6249" y="6510019"/>
              <a:ext cx="3909695" cy="12700"/>
            </a:xfrm>
            <a:custGeom>
              <a:avLst/>
              <a:gdLst/>
              <a:ahLst/>
              <a:cxnLst/>
              <a:rect l="l" t="t" r="r" b="b"/>
              <a:pathLst>
                <a:path w="3909695" h="12700">
                  <a:moveTo>
                    <a:pt x="388950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3909587" y="12699"/>
                  </a:lnTo>
                  <a:lnTo>
                    <a:pt x="3889502" y="0"/>
                  </a:lnTo>
                  <a:close/>
                </a:path>
              </a:pathLst>
            </a:custGeom>
            <a:solidFill>
              <a:srgbClr val="68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06709" y="6521450"/>
              <a:ext cx="3947795" cy="12700"/>
            </a:xfrm>
            <a:custGeom>
              <a:avLst/>
              <a:gdLst/>
              <a:ahLst/>
              <a:cxnLst/>
              <a:rect l="l" t="t" r="r" b="b"/>
              <a:pathLst>
                <a:path w="3947795" h="12700">
                  <a:moveTo>
                    <a:pt x="392711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3947204" y="12700"/>
                  </a:lnTo>
                  <a:lnTo>
                    <a:pt x="3927119" y="0"/>
                  </a:lnTo>
                  <a:close/>
                </a:path>
              </a:pathLst>
            </a:custGeom>
            <a:solidFill>
              <a:srgbClr val="695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89340" y="6532880"/>
              <a:ext cx="3980815" cy="11430"/>
            </a:xfrm>
            <a:custGeom>
              <a:avLst/>
              <a:gdLst/>
              <a:ahLst/>
              <a:cxnLst/>
              <a:rect l="l" t="t" r="r" b="b"/>
              <a:pathLst>
                <a:path w="3980815" h="11429">
                  <a:moveTo>
                    <a:pt x="396256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3980641" y="11430"/>
                  </a:lnTo>
                  <a:lnTo>
                    <a:pt x="3962564" y="0"/>
                  </a:lnTo>
                  <a:close/>
                </a:path>
              </a:pathLst>
            </a:custGeom>
            <a:solidFill>
              <a:srgbClr val="695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869800" y="6543040"/>
              <a:ext cx="4018279" cy="12700"/>
            </a:xfrm>
            <a:custGeom>
              <a:avLst/>
              <a:gdLst/>
              <a:ahLst/>
              <a:cxnLst/>
              <a:rect l="l" t="t" r="r" b="b"/>
              <a:pathLst>
                <a:path w="4018279" h="12700">
                  <a:moveTo>
                    <a:pt x="39981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018258" y="12699"/>
                  </a:lnTo>
                  <a:lnTo>
                    <a:pt x="3998172" y="0"/>
                  </a:lnTo>
                  <a:close/>
                </a:path>
              </a:pathLst>
            </a:custGeom>
            <a:solidFill>
              <a:srgbClr val="6A5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852431" y="6554469"/>
              <a:ext cx="4051935" cy="11430"/>
            </a:xfrm>
            <a:custGeom>
              <a:avLst/>
              <a:gdLst/>
              <a:ahLst/>
              <a:cxnLst/>
              <a:rect l="l" t="t" r="r" b="b"/>
              <a:pathLst>
                <a:path w="4051934" h="11429">
                  <a:moveTo>
                    <a:pt x="403361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51695" y="11429"/>
                  </a:lnTo>
                  <a:lnTo>
                    <a:pt x="4033618" y="0"/>
                  </a:lnTo>
                  <a:close/>
                </a:path>
              </a:pathLst>
            </a:custGeom>
            <a:solidFill>
              <a:srgbClr val="6B5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2892" y="6565900"/>
              <a:ext cx="4089400" cy="11430"/>
            </a:xfrm>
            <a:custGeom>
              <a:avLst/>
              <a:gdLst/>
              <a:ahLst/>
              <a:cxnLst/>
              <a:rect l="l" t="t" r="r" b="b"/>
              <a:pathLst>
                <a:path w="4089400" h="11429">
                  <a:moveTo>
                    <a:pt x="4071234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089311" y="11429"/>
                  </a:lnTo>
                  <a:lnTo>
                    <a:pt x="4071234" y="0"/>
                  </a:lnTo>
                  <a:close/>
                </a:path>
              </a:pathLst>
            </a:custGeom>
            <a:solidFill>
              <a:srgbClr val="6C5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13352" y="6576059"/>
              <a:ext cx="4127500" cy="12700"/>
            </a:xfrm>
            <a:custGeom>
              <a:avLst/>
              <a:gdLst/>
              <a:ahLst/>
              <a:cxnLst/>
              <a:rect l="l" t="t" r="r" b="b"/>
              <a:pathLst>
                <a:path w="4127500" h="12700">
                  <a:moveTo>
                    <a:pt x="410684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26928" y="12700"/>
                  </a:lnTo>
                  <a:lnTo>
                    <a:pt x="4106843" y="0"/>
                  </a:lnTo>
                  <a:close/>
                </a:path>
              </a:pathLst>
            </a:custGeom>
            <a:solidFill>
              <a:srgbClr val="6D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95983" y="6587490"/>
              <a:ext cx="4160520" cy="11430"/>
            </a:xfrm>
            <a:custGeom>
              <a:avLst/>
              <a:gdLst/>
              <a:ahLst/>
              <a:cxnLst/>
              <a:rect l="l" t="t" r="r" b="b"/>
              <a:pathLst>
                <a:path w="4160520" h="11429">
                  <a:moveTo>
                    <a:pt x="414228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160365" y="11429"/>
                  </a:lnTo>
                  <a:lnTo>
                    <a:pt x="4142288" y="0"/>
                  </a:lnTo>
                  <a:close/>
                </a:path>
              </a:pathLst>
            </a:custGeom>
            <a:solidFill>
              <a:srgbClr val="6D5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76443" y="6597650"/>
              <a:ext cx="4197985" cy="12700"/>
            </a:xfrm>
            <a:custGeom>
              <a:avLst/>
              <a:gdLst/>
              <a:ahLst/>
              <a:cxnLst/>
              <a:rect l="l" t="t" r="r" b="b"/>
              <a:pathLst>
                <a:path w="4197984" h="12700">
                  <a:moveTo>
                    <a:pt x="417789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197982" y="12700"/>
                  </a:lnTo>
                  <a:lnTo>
                    <a:pt x="4177896" y="0"/>
                  </a:lnTo>
                  <a:close/>
                </a:path>
              </a:pathLst>
            </a:custGeom>
            <a:solidFill>
              <a:srgbClr val="6E6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63405" y="6609079"/>
              <a:ext cx="4229735" cy="11430"/>
            </a:xfrm>
            <a:custGeom>
              <a:avLst/>
              <a:gdLst/>
              <a:ahLst/>
              <a:cxnLst/>
              <a:rect l="l" t="t" r="r" b="b"/>
              <a:pathLst>
                <a:path w="4229734" h="11429">
                  <a:moveTo>
                    <a:pt x="4229722" y="6350"/>
                  </a:moveTo>
                  <a:lnTo>
                    <a:pt x="4214025" y="6350"/>
                  </a:lnTo>
                  <a:lnTo>
                    <a:pt x="4214025" y="0"/>
                  </a:lnTo>
                  <a:lnTo>
                    <a:pt x="9779" y="0"/>
                  </a:lnTo>
                  <a:lnTo>
                    <a:pt x="9779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4229722" y="11430"/>
                  </a:lnTo>
                  <a:lnTo>
                    <a:pt x="4229722" y="6350"/>
                  </a:lnTo>
                  <a:close/>
                </a:path>
              </a:pathLst>
            </a:custGeom>
            <a:solidFill>
              <a:srgbClr val="6F6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39535" y="6620509"/>
              <a:ext cx="4312285" cy="11430"/>
            </a:xfrm>
            <a:custGeom>
              <a:avLst/>
              <a:gdLst/>
              <a:ahLst/>
              <a:cxnLst/>
              <a:rect l="l" t="t" r="r" b="b"/>
              <a:pathLst>
                <a:path w="4312284" h="11429">
                  <a:moveTo>
                    <a:pt x="4264260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312266" y="11430"/>
                  </a:lnTo>
                  <a:lnTo>
                    <a:pt x="4264260" y="0"/>
                  </a:lnTo>
                  <a:close/>
                </a:path>
              </a:pathLst>
            </a:custGeom>
            <a:solidFill>
              <a:srgbClr val="706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719995" y="6630669"/>
              <a:ext cx="4380230" cy="12700"/>
            </a:xfrm>
            <a:custGeom>
              <a:avLst/>
              <a:gdLst/>
              <a:ahLst/>
              <a:cxnLst/>
              <a:rect l="l" t="t" r="r" b="b"/>
              <a:pathLst>
                <a:path w="4380230" h="12700">
                  <a:moveTo>
                    <a:pt x="4326472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379812" y="12699"/>
                  </a:lnTo>
                  <a:lnTo>
                    <a:pt x="4326472" y="0"/>
                  </a:lnTo>
                  <a:close/>
                </a:path>
              </a:pathLst>
            </a:custGeom>
            <a:solidFill>
              <a:srgbClr val="706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08046" y="6642100"/>
              <a:ext cx="4413885" cy="11430"/>
            </a:xfrm>
            <a:custGeom>
              <a:avLst/>
              <a:gdLst/>
              <a:ahLst/>
              <a:cxnLst/>
              <a:rect l="l" t="t" r="r" b="b"/>
              <a:pathLst>
                <a:path w="4413884" h="11429">
                  <a:moveTo>
                    <a:pt x="4413593" y="5080"/>
                  </a:moveTo>
                  <a:lnTo>
                    <a:pt x="4397095" y="5080"/>
                  </a:lnTo>
                  <a:lnTo>
                    <a:pt x="4397095" y="0"/>
                  </a:lnTo>
                  <a:lnTo>
                    <a:pt x="9766" y="0"/>
                  </a:lnTo>
                  <a:lnTo>
                    <a:pt x="9766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4413593" y="11430"/>
                  </a:lnTo>
                  <a:lnTo>
                    <a:pt x="4413593" y="5080"/>
                  </a:lnTo>
                  <a:close/>
                </a:path>
              </a:pathLst>
            </a:custGeom>
            <a:solidFill>
              <a:srgbClr val="716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83086" y="6652259"/>
              <a:ext cx="4465955" cy="12700"/>
            </a:xfrm>
            <a:custGeom>
              <a:avLst/>
              <a:gdLst/>
              <a:ahLst/>
              <a:cxnLst/>
              <a:rect l="l" t="t" r="r" b="b"/>
              <a:pathLst>
                <a:path w="4465955" h="12700">
                  <a:moveTo>
                    <a:pt x="4442063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465415" y="12700"/>
                  </a:lnTo>
                  <a:lnTo>
                    <a:pt x="4442063" y="0"/>
                  </a:lnTo>
                  <a:close/>
                </a:path>
              </a:pathLst>
            </a:custGeom>
            <a:solidFill>
              <a:srgbClr val="726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63546" y="6663690"/>
              <a:ext cx="4506595" cy="12700"/>
            </a:xfrm>
            <a:custGeom>
              <a:avLst/>
              <a:gdLst/>
              <a:ahLst/>
              <a:cxnLst/>
              <a:rect l="l" t="t" r="r" b="b"/>
              <a:pathLst>
                <a:path w="4506595" h="12700">
                  <a:moveTo>
                    <a:pt x="4482620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505971" y="12699"/>
                  </a:lnTo>
                  <a:lnTo>
                    <a:pt x="4482620" y="0"/>
                  </a:lnTo>
                  <a:close/>
                </a:path>
              </a:pathLst>
            </a:custGeom>
            <a:solidFill>
              <a:srgbClr val="736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6177" y="6675119"/>
              <a:ext cx="4542155" cy="11430"/>
            </a:xfrm>
            <a:custGeom>
              <a:avLst/>
              <a:gdLst/>
              <a:ahLst/>
              <a:cxnLst/>
              <a:rect l="l" t="t" r="r" b="b"/>
              <a:pathLst>
                <a:path w="4542155" h="11429">
                  <a:moveTo>
                    <a:pt x="4521005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542021" y="11429"/>
                  </a:lnTo>
                  <a:lnTo>
                    <a:pt x="4521005" y="0"/>
                  </a:lnTo>
                  <a:close/>
                </a:path>
              </a:pathLst>
            </a:custGeom>
            <a:solidFill>
              <a:srgbClr val="74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26638" y="6685280"/>
              <a:ext cx="4582795" cy="12700"/>
            </a:xfrm>
            <a:custGeom>
              <a:avLst/>
              <a:gdLst/>
              <a:ahLst/>
              <a:cxnLst/>
              <a:rect l="l" t="t" r="r" b="b"/>
              <a:pathLst>
                <a:path w="4582795" h="12700">
                  <a:moveTo>
                    <a:pt x="4559226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582578" y="12700"/>
                  </a:lnTo>
                  <a:lnTo>
                    <a:pt x="4559226" y="0"/>
                  </a:lnTo>
                  <a:close/>
                </a:path>
              </a:pathLst>
            </a:custGeom>
            <a:solidFill>
              <a:srgbClr val="746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9269" y="6696709"/>
              <a:ext cx="4618990" cy="11430"/>
            </a:xfrm>
            <a:custGeom>
              <a:avLst/>
              <a:gdLst/>
              <a:ahLst/>
              <a:cxnLst/>
              <a:rect l="l" t="t" r="r" b="b"/>
              <a:pathLst>
                <a:path w="4618990" h="11429">
                  <a:moveTo>
                    <a:pt x="4597611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618628" y="11430"/>
                  </a:lnTo>
                  <a:lnTo>
                    <a:pt x="4597611" y="0"/>
                  </a:lnTo>
                  <a:close/>
                </a:path>
              </a:pathLst>
            </a:custGeom>
            <a:solidFill>
              <a:srgbClr val="756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89729" y="6708140"/>
              <a:ext cx="4659630" cy="11430"/>
            </a:xfrm>
            <a:custGeom>
              <a:avLst/>
              <a:gdLst/>
              <a:ahLst/>
              <a:cxnLst/>
              <a:rect l="l" t="t" r="r" b="b"/>
              <a:pathLst>
                <a:path w="4659630" h="11429">
                  <a:moveTo>
                    <a:pt x="4638168" y="0"/>
                  </a:moveTo>
                  <a:lnTo>
                    <a:pt x="19539" y="0"/>
                  </a:lnTo>
                  <a:lnTo>
                    <a:pt x="0" y="11429"/>
                  </a:lnTo>
                  <a:lnTo>
                    <a:pt x="4659184" y="11429"/>
                  </a:lnTo>
                  <a:lnTo>
                    <a:pt x="4638168" y="0"/>
                  </a:lnTo>
                  <a:close/>
                </a:path>
              </a:pathLst>
            </a:custGeom>
            <a:solidFill>
              <a:srgbClr val="766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0189" y="6718300"/>
              <a:ext cx="4700270" cy="12700"/>
            </a:xfrm>
            <a:custGeom>
              <a:avLst/>
              <a:gdLst/>
              <a:ahLst/>
              <a:cxnLst/>
              <a:rect l="l" t="t" r="r" b="b"/>
              <a:pathLst>
                <a:path w="4700270" h="12700">
                  <a:moveTo>
                    <a:pt x="4676389" y="0"/>
                  </a:moveTo>
                  <a:lnTo>
                    <a:pt x="21710" y="0"/>
                  </a:lnTo>
                  <a:lnTo>
                    <a:pt x="0" y="12700"/>
                  </a:lnTo>
                  <a:lnTo>
                    <a:pt x="4699740" y="12700"/>
                  </a:lnTo>
                  <a:lnTo>
                    <a:pt x="4676389" y="0"/>
                  </a:lnTo>
                  <a:close/>
                </a:path>
              </a:pathLst>
            </a:custGeom>
            <a:solidFill>
              <a:srgbClr val="776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52820" y="6729730"/>
              <a:ext cx="4735830" cy="11430"/>
            </a:xfrm>
            <a:custGeom>
              <a:avLst/>
              <a:gdLst/>
              <a:ahLst/>
              <a:cxnLst/>
              <a:rect l="l" t="t" r="r" b="b"/>
              <a:pathLst>
                <a:path w="4735830" h="11429">
                  <a:moveTo>
                    <a:pt x="4714774" y="0"/>
                  </a:moveTo>
                  <a:lnTo>
                    <a:pt x="19539" y="0"/>
                  </a:lnTo>
                  <a:lnTo>
                    <a:pt x="0" y="11430"/>
                  </a:lnTo>
                  <a:lnTo>
                    <a:pt x="4735790" y="11430"/>
                  </a:lnTo>
                  <a:lnTo>
                    <a:pt x="4714774" y="0"/>
                  </a:lnTo>
                  <a:close/>
                </a:path>
              </a:pathLst>
            </a:custGeom>
            <a:solidFill>
              <a:srgbClr val="786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33281" y="6739890"/>
              <a:ext cx="4776470" cy="12700"/>
            </a:xfrm>
            <a:custGeom>
              <a:avLst/>
              <a:gdLst/>
              <a:ahLst/>
              <a:cxnLst/>
              <a:rect l="l" t="t" r="r" b="b"/>
              <a:pathLst>
                <a:path w="4776470" h="12700">
                  <a:moveTo>
                    <a:pt x="4752995" y="0"/>
                  </a:moveTo>
                  <a:lnTo>
                    <a:pt x="21710" y="0"/>
                  </a:lnTo>
                  <a:lnTo>
                    <a:pt x="0" y="12699"/>
                  </a:lnTo>
                  <a:lnTo>
                    <a:pt x="4776347" y="12699"/>
                  </a:lnTo>
                  <a:lnTo>
                    <a:pt x="4752995" y="0"/>
                  </a:lnTo>
                  <a:close/>
                </a:path>
              </a:pathLst>
            </a:custGeom>
            <a:solidFill>
              <a:srgbClr val="78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4658" y="6751319"/>
              <a:ext cx="4795520" cy="11430"/>
            </a:xfrm>
            <a:custGeom>
              <a:avLst/>
              <a:gdLst/>
              <a:ahLst/>
              <a:cxnLst/>
              <a:rect l="l" t="t" r="r" b="b"/>
              <a:pathLst>
                <a:path w="4795520" h="11429">
                  <a:moveTo>
                    <a:pt x="4795469" y="2540"/>
                  </a:moveTo>
                  <a:lnTo>
                    <a:pt x="4784966" y="2540"/>
                  </a:lnTo>
                  <a:lnTo>
                    <a:pt x="4784966" y="0"/>
                  </a:lnTo>
                  <a:lnTo>
                    <a:pt x="8610" y="0"/>
                  </a:lnTo>
                  <a:lnTo>
                    <a:pt x="861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795469" y="11430"/>
                  </a:lnTo>
                  <a:lnTo>
                    <a:pt x="4795469" y="2540"/>
                  </a:lnTo>
                  <a:close/>
                </a:path>
              </a:pathLst>
            </a:custGeom>
            <a:solidFill>
              <a:srgbClr val="796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08059" y="6762750"/>
              <a:ext cx="4832350" cy="11430"/>
            </a:xfrm>
            <a:custGeom>
              <a:avLst/>
              <a:gdLst/>
              <a:ahLst/>
              <a:cxnLst/>
              <a:rect l="l" t="t" r="r" b="b"/>
              <a:pathLst>
                <a:path w="4832350" h="11429">
                  <a:moveTo>
                    <a:pt x="4832159" y="2540"/>
                  </a:moveTo>
                  <a:lnTo>
                    <a:pt x="4822583" y="2540"/>
                  </a:lnTo>
                  <a:lnTo>
                    <a:pt x="4822583" y="0"/>
                  </a:lnTo>
                  <a:lnTo>
                    <a:pt x="8305" y="0"/>
                  </a:lnTo>
                  <a:lnTo>
                    <a:pt x="8305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832159" y="11430"/>
                  </a:lnTo>
                  <a:lnTo>
                    <a:pt x="4832159" y="2540"/>
                  </a:lnTo>
                  <a:close/>
                </a:path>
              </a:pathLst>
            </a:custGeom>
            <a:solidFill>
              <a:srgbClr val="7A6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85033" y="6772909"/>
              <a:ext cx="4881245" cy="12700"/>
            </a:xfrm>
            <a:custGeom>
              <a:avLst/>
              <a:gdLst/>
              <a:ahLst/>
              <a:cxnLst/>
              <a:rect l="l" t="t" r="r" b="b"/>
              <a:pathLst>
                <a:path w="4881245" h="12700">
                  <a:moveTo>
                    <a:pt x="4860367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881070" y="12700"/>
                  </a:lnTo>
                  <a:lnTo>
                    <a:pt x="4860367" y="0"/>
                  </a:lnTo>
                  <a:close/>
                </a:path>
              </a:pathLst>
            </a:custGeom>
            <a:solidFill>
              <a:srgbClr val="7B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0289" y="6784340"/>
              <a:ext cx="4912995" cy="11430"/>
            </a:xfrm>
            <a:custGeom>
              <a:avLst/>
              <a:gdLst/>
              <a:ahLst/>
              <a:cxnLst/>
              <a:rect l="l" t="t" r="r" b="b"/>
              <a:pathLst>
                <a:path w="4912995" h="11429">
                  <a:moveTo>
                    <a:pt x="4893744" y="0"/>
                  </a:moveTo>
                  <a:lnTo>
                    <a:pt x="16587" y="0"/>
                  </a:lnTo>
                  <a:lnTo>
                    <a:pt x="0" y="11429"/>
                  </a:lnTo>
                  <a:lnTo>
                    <a:pt x="4912377" y="11429"/>
                  </a:lnTo>
                  <a:lnTo>
                    <a:pt x="4893744" y="0"/>
                  </a:lnTo>
                  <a:close/>
                </a:path>
              </a:pathLst>
            </a:custGeom>
            <a:solidFill>
              <a:srgbClr val="7B6F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53701" y="6794500"/>
              <a:ext cx="4947920" cy="12700"/>
            </a:xfrm>
            <a:custGeom>
              <a:avLst/>
              <a:gdLst/>
              <a:ahLst/>
              <a:cxnLst/>
              <a:rect l="l" t="t" r="r" b="b"/>
              <a:pathLst>
                <a:path w="4947920" h="12700">
                  <a:moveTo>
                    <a:pt x="492689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47597" y="12700"/>
                  </a:lnTo>
                  <a:lnTo>
                    <a:pt x="4926894" y="0"/>
                  </a:lnTo>
                  <a:close/>
                </a:path>
              </a:pathLst>
            </a:custGeom>
            <a:solidFill>
              <a:srgbClr val="7C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37114" y="6805930"/>
              <a:ext cx="4982845" cy="12700"/>
            </a:xfrm>
            <a:custGeom>
              <a:avLst/>
              <a:gdLst/>
              <a:ahLst/>
              <a:cxnLst/>
              <a:rect l="l" t="t" r="r" b="b"/>
              <a:pathLst>
                <a:path w="4982845" h="12700">
                  <a:moveTo>
                    <a:pt x="4962114" y="0"/>
                  </a:moveTo>
                  <a:lnTo>
                    <a:pt x="18430" y="0"/>
                  </a:lnTo>
                  <a:lnTo>
                    <a:pt x="0" y="12700"/>
                  </a:lnTo>
                  <a:lnTo>
                    <a:pt x="4982816" y="12700"/>
                  </a:lnTo>
                  <a:lnTo>
                    <a:pt x="4962114" y="0"/>
                  </a:lnTo>
                  <a:close/>
                </a:path>
              </a:pathLst>
            </a:custGeom>
            <a:solidFill>
              <a:srgbClr val="7D7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22370" y="6817359"/>
              <a:ext cx="5014595" cy="11430"/>
            </a:xfrm>
            <a:custGeom>
              <a:avLst/>
              <a:gdLst/>
              <a:ahLst/>
              <a:cxnLst/>
              <a:rect l="l" t="t" r="r" b="b"/>
              <a:pathLst>
                <a:path w="5014595" h="11429">
                  <a:moveTo>
                    <a:pt x="4995491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14123" y="11430"/>
                  </a:lnTo>
                  <a:lnTo>
                    <a:pt x="4995491" y="0"/>
                  </a:lnTo>
                  <a:close/>
                </a:path>
              </a:pathLst>
            </a:custGeom>
            <a:solidFill>
              <a:srgbClr val="7E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05782" y="6827519"/>
              <a:ext cx="5049520" cy="12700"/>
            </a:xfrm>
            <a:custGeom>
              <a:avLst/>
              <a:gdLst/>
              <a:ahLst/>
              <a:cxnLst/>
              <a:rect l="l" t="t" r="r" b="b"/>
              <a:pathLst>
                <a:path w="5049520" h="12700">
                  <a:moveTo>
                    <a:pt x="5028640" y="0"/>
                  </a:moveTo>
                  <a:lnTo>
                    <a:pt x="18430" y="0"/>
                  </a:lnTo>
                  <a:lnTo>
                    <a:pt x="0" y="12699"/>
                  </a:lnTo>
                  <a:lnTo>
                    <a:pt x="5049343" y="12699"/>
                  </a:lnTo>
                  <a:lnTo>
                    <a:pt x="5028640" y="0"/>
                  </a:lnTo>
                  <a:close/>
                </a:path>
              </a:pathLst>
            </a:custGeom>
            <a:solidFill>
              <a:srgbClr val="7F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91038" y="6838950"/>
              <a:ext cx="5081270" cy="11430"/>
            </a:xfrm>
            <a:custGeom>
              <a:avLst/>
              <a:gdLst/>
              <a:ahLst/>
              <a:cxnLst/>
              <a:rect l="l" t="t" r="r" b="b"/>
              <a:pathLst>
                <a:path w="5081270" h="11429">
                  <a:moveTo>
                    <a:pt x="5062017" y="0"/>
                  </a:moveTo>
                  <a:lnTo>
                    <a:pt x="16587" y="0"/>
                  </a:lnTo>
                  <a:lnTo>
                    <a:pt x="0" y="11430"/>
                  </a:lnTo>
                  <a:lnTo>
                    <a:pt x="5080650" y="11430"/>
                  </a:lnTo>
                  <a:lnTo>
                    <a:pt x="5062017" y="0"/>
                  </a:lnTo>
                  <a:close/>
                </a:path>
              </a:pathLst>
            </a:custGeom>
            <a:solidFill>
              <a:srgbClr val="7F7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9979" y="6849110"/>
              <a:ext cx="5104130" cy="8890"/>
            </a:xfrm>
            <a:custGeom>
              <a:avLst/>
              <a:gdLst/>
              <a:ahLst/>
              <a:cxnLst/>
              <a:rect l="l" t="t" r="r" b="b"/>
              <a:pathLst>
                <a:path w="5104130" h="8890">
                  <a:moveTo>
                    <a:pt x="5089638" y="0"/>
                  </a:moveTo>
                  <a:lnTo>
                    <a:pt x="12901" y="0"/>
                  </a:lnTo>
                  <a:lnTo>
                    <a:pt x="0" y="8890"/>
                  </a:lnTo>
                  <a:lnTo>
                    <a:pt x="5104130" y="8890"/>
                  </a:lnTo>
                  <a:lnTo>
                    <a:pt x="5089638" y="0"/>
                  </a:lnTo>
                  <a:close/>
                </a:path>
              </a:pathLst>
            </a:custGeom>
            <a:solidFill>
              <a:srgbClr val="80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49420" y="6019799"/>
              <a:ext cx="3561079" cy="838200"/>
            </a:xfrm>
            <a:custGeom>
              <a:avLst/>
              <a:gdLst/>
              <a:ahLst/>
              <a:cxnLst/>
              <a:rect l="l" t="t" r="r" b="b"/>
              <a:pathLst>
                <a:path w="3561079" h="838200">
                  <a:moveTo>
                    <a:pt x="295910" y="116840"/>
                  </a:moveTo>
                  <a:lnTo>
                    <a:pt x="257810" y="106680"/>
                  </a:lnTo>
                  <a:lnTo>
                    <a:pt x="57150" y="0"/>
                  </a:lnTo>
                  <a:lnTo>
                    <a:pt x="86360" y="31750"/>
                  </a:lnTo>
                  <a:lnTo>
                    <a:pt x="38100" y="53340"/>
                  </a:lnTo>
                  <a:lnTo>
                    <a:pt x="29210" y="116840"/>
                  </a:lnTo>
                  <a:lnTo>
                    <a:pt x="67310" y="201930"/>
                  </a:lnTo>
                  <a:lnTo>
                    <a:pt x="76200" y="288290"/>
                  </a:lnTo>
                  <a:lnTo>
                    <a:pt x="0" y="627380"/>
                  </a:lnTo>
                  <a:lnTo>
                    <a:pt x="86360" y="414020"/>
                  </a:lnTo>
                  <a:lnTo>
                    <a:pt x="133350" y="383540"/>
                  </a:lnTo>
                  <a:lnTo>
                    <a:pt x="200660" y="223520"/>
                  </a:lnTo>
                  <a:lnTo>
                    <a:pt x="228600" y="213360"/>
                  </a:lnTo>
                  <a:lnTo>
                    <a:pt x="228600" y="160020"/>
                  </a:lnTo>
                  <a:lnTo>
                    <a:pt x="295910" y="116840"/>
                  </a:lnTo>
                  <a:close/>
                </a:path>
                <a:path w="3561079" h="838200">
                  <a:moveTo>
                    <a:pt x="1160780" y="280670"/>
                  </a:moveTo>
                  <a:lnTo>
                    <a:pt x="958850" y="308610"/>
                  </a:lnTo>
                  <a:lnTo>
                    <a:pt x="703580" y="245110"/>
                  </a:lnTo>
                  <a:lnTo>
                    <a:pt x="588010" y="160020"/>
                  </a:lnTo>
                  <a:lnTo>
                    <a:pt x="579120" y="180340"/>
                  </a:lnTo>
                  <a:lnTo>
                    <a:pt x="560070" y="223520"/>
                  </a:lnTo>
                  <a:lnTo>
                    <a:pt x="655320" y="351790"/>
                  </a:lnTo>
                  <a:lnTo>
                    <a:pt x="1052830" y="590550"/>
                  </a:lnTo>
                  <a:lnTo>
                    <a:pt x="1021080" y="381000"/>
                  </a:lnTo>
                  <a:lnTo>
                    <a:pt x="1121867" y="308610"/>
                  </a:lnTo>
                  <a:lnTo>
                    <a:pt x="1160780" y="280670"/>
                  </a:lnTo>
                  <a:close/>
                </a:path>
                <a:path w="3561079" h="838200">
                  <a:moveTo>
                    <a:pt x="3561080" y="838200"/>
                  </a:moveTo>
                  <a:lnTo>
                    <a:pt x="3332480" y="762000"/>
                  </a:lnTo>
                  <a:lnTo>
                    <a:pt x="3027680" y="603250"/>
                  </a:lnTo>
                  <a:lnTo>
                    <a:pt x="2804160" y="598170"/>
                  </a:lnTo>
                  <a:lnTo>
                    <a:pt x="2688767" y="533400"/>
                  </a:lnTo>
                  <a:lnTo>
                    <a:pt x="2462530" y="406400"/>
                  </a:lnTo>
                  <a:lnTo>
                    <a:pt x="2219960" y="115570"/>
                  </a:lnTo>
                  <a:lnTo>
                    <a:pt x="2018030" y="11442"/>
                  </a:lnTo>
                  <a:lnTo>
                    <a:pt x="2053590" y="52070"/>
                  </a:lnTo>
                  <a:lnTo>
                    <a:pt x="2018030" y="114300"/>
                  </a:lnTo>
                  <a:lnTo>
                    <a:pt x="2066290" y="199390"/>
                  </a:lnTo>
                  <a:lnTo>
                    <a:pt x="2137410" y="396240"/>
                  </a:lnTo>
                  <a:lnTo>
                    <a:pt x="2089150" y="680732"/>
                  </a:lnTo>
                  <a:lnTo>
                    <a:pt x="2335530" y="533400"/>
                  </a:lnTo>
                  <a:lnTo>
                    <a:pt x="2951099" y="838200"/>
                  </a:lnTo>
                  <a:lnTo>
                    <a:pt x="3561080" y="83820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59450" y="6137910"/>
              <a:ext cx="246379" cy="116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5889" y="6125210"/>
              <a:ext cx="67310" cy="129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6019800"/>
            <a:ext cx="6225540" cy="838200"/>
            <a:chOff x="0" y="6019800"/>
            <a:chExt cx="6225540" cy="838200"/>
          </a:xfrm>
        </p:grpSpPr>
        <p:sp>
          <p:nvSpPr>
            <p:cNvPr id="84" name="object 84"/>
            <p:cNvSpPr/>
            <p:nvPr/>
          </p:nvSpPr>
          <p:spPr>
            <a:xfrm>
              <a:off x="613981" y="6019799"/>
              <a:ext cx="1419225" cy="30480"/>
            </a:xfrm>
            <a:custGeom>
              <a:avLst/>
              <a:gdLst/>
              <a:ahLst/>
              <a:cxnLst/>
              <a:rect l="l" t="t" r="r" b="b"/>
              <a:pathLst>
                <a:path w="1419225" h="30479">
                  <a:moveTo>
                    <a:pt x="5549" y="30480"/>
                  </a:moveTo>
                  <a:lnTo>
                    <a:pt x="1968" y="29210"/>
                  </a:lnTo>
                  <a:lnTo>
                    <a:pt x="0" y="30480"/>
                  </a:lnTo>
                  <a:lnTo>
                    <a:pt x="5549" y="30480"/>
                  </a:lnTo>
                  <a:close/>
                </a:path>
                <a:path w="1419225" h="30479">
                  <a:moveTo>
                    <a:pt x="1418920" y="30480"/>
                  </a:moveTo>
                  <a:lnTo>
                    <a:pt x="1418018" y="29210"/>
                  </a:lnTo>
                  <a:lnTo>
                    <a:pt x="1388808" y="19050"/>
                  </a:lnTo>
                  <a:lnTo>
                    <a:pt x="1372463" y="15240"/>
                  </a:lnTo>
                  <a:lnTo>
                    <a:pt x="1367028" y="13970"/>
                  </a:lnTo>
                  <a:lnTo>
                    <a:pt x="1350708" y="10160"/>
                  </a:lnTo>
                  <a:lnTo>
                    <a:pt x="1321498" y="0"/>
                  </a:lnTo>
                  <a:lnTo>
                    <a:pt x="1179258" y="0"/>
                  </a:lnTo>
                  <a:lnTo>
                    <a:pt x="1165288" y="13970"/>
                  </a:lnTo>
                  <a:lnTo>
                    <a:pt x="1164018" y="15240"/>
                  </a:lnTo>
                  <a:lnTo>
                    <a:pt x="1160208" y="19050"/>
                  </a:lnTo>
                  <a:lnTo>
                    <a:pt x="1130998" y="29210"/>
                  </a:lnTo>
                  <a:lnTo>
                    <a:pt x="1113218" y="29210"/>
                  </a:lnTo>
                  <a:lnTo>
                    <a:pt x="1109040" y="30480"/>
                  </a:lnTo>
                  <a:lnTo>
                    <a:pt x="1418920" y="3048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06" y="6047740"/>
              <a:ext cx="2514600" cy="17780"/>
            </a:xfrm>
            <a:custGeom>
              <a:avLst/>
              <a:gdLst/>
              <a:ahLst/>
              <a:cxnLst/>
              <a:rect l="l" t="t" r="r" b="b"/>
              <a:pathLst>
                <a:path w="2514600" h="17779">
                  <a:moveTo>
                    <a:pt x="25543" y="1270"/>
                  </a:moveTo>
                  <a:lnTo>
                    <a:pt x="0" y="17780"/>
                  </a:lnTo>
                  <a:lnTo>
                    <a:pt x="72202" y="17780"/>
                  </a:lnTo>
                  <a:lnTo>
                    <a:pt x="25543" y="1270"/>
                  </a:lnTo>
                  <a:close/>
                </a:path>
                <a:path w="2514600" h="17779">
                  <a:moveTo>
                    <a:pt x="1437942" y="0"/>
                  </a:moveTo>
                  <a:lnTo>
                    <a:pt x="1158225" y="0"/>
                  </a:lnTo>
                  <a:lnTo>
                    <a:pt x="1154573" y="1270"/>
                  </a:lnTo>
                  <a:lnTo>
                    <a:pt x="1136793" y="1270"/>
                  </a:lnTo>
                  <a:lnTo>
                    <a:pt x="1107583" y="10160"/>
                  </a:lnTo>
                  <a:lnTo>
                    <a:pt x="1085676" y="17780"/>
                  </a:lnTo>
                  <a:lnTo>
                    <a:pt x="1453219" y="17780"/>
                  </a:lnTo>
                  <a:lnTo>
                    <a:pt x="1447943" y="10160"/>
                  </a:lnTo>
                  <a:lnTo>
                    <a:pt x="1441593" y="1270"/>
                  </a:lnTo>
                  <a:lnTo>
                    <a:pt x="1437942" y="0"/>
                  </a:lnTo>
                  <a:close/>
                </a:path>
                <a:path w="2514600" h="17779">
                  <a:moveTo>
                    <a:pt x="2436003" y="10160"/>
                  </a:moveTo>
                  <a:lnTo>
                    <a:pt x="2430142" y="17780"/>
                  </a:lnTo>
                  <a:lnTo>
                    <a:pt x="2514585" y="17780"/>
                  </a:lnTo>
                  <a:lnTo>
                    <a:pt x="2436003" y="1016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8792" y="6062980"/>
              <a:ext cx="2669540" cy="16510"/>
            </a:xfrm>
            <a:custGeom>
              <a:avLst/>
              <a:gdLst/>
              <a:ahLst/>
              <a:cxnLst/>
              <a:rect l="l" t="t" r="r" b="b"/>
              <a:pathLst>
                <a:path w="2669540" h="16510">
                  <a:moveTo>
                    <a:pt x="86638" y="0"/>
                  </a:moveTo>
                  <a:lnTo>
                    <a:pt x="25543" y="0"/>
                  </a:lnTo>
                  <a:lnTo>
                    <a:pt x="0" y="16510"/>
                  </a:lnTo>
                  <a:lnTo>
                    <a:pt x="133296" y="16510"/>
                  </a:lnTo>
                  <a:lnTo>
                    <a:pt x="86638" y="0"/>
                  </a:lnTo>
                  <a:close/>
                </a:path>
                <a:path w="2669540" h="16510">
                  <a:moveTo>
                    <a:pt x="2335697" y="5080"/>
                  </a:moveTo>
                  <a:lnTo>
                    <a:pt x="2316192" y="16510"/>
                  </a:lnTo>
                  <a:lnTo>
                    <a:pt x="2348971" y="16510"/>
                  </a:lnTo>
                  <a:lnTo>
                    <a:pt x="2335697" y="5080"/>
                  </a:lnTo>
                  <a:close/>
                </a:path>
                <a:path w="2669540" h="16510">
                  <a:moveTo>
                    <a:pt x="1473074" y="0"/>
                  </a:moveTo>
                  <a:lnTo>
                    <a:pt x="1114592" y="0"/>
                  </a:lnTo>
                  <a:lnTo>
                    <a:pt x="1099987" y="5080"/>
                  </a:lnTo>
                  <a:lnTo>
                    <a:pt x="1072047" y="15240"/>
                  </a:lnTo>
                  <a:lnTo>
                    <a:pt x="1070777" y="16510"/>
                  </a:lnTo>
                  <a:lnTo>
                    <a:pt x="1484504" y="16510"/>
                  </a:lnTo>
                  <a:lnTo>
                    <a:pt x="1473074" y="0"/>
                  </a:lnTo>
                  <a:close/>
                </a:path>
                <a:path w="2669540" h="16510">
                  <a:moveTo>
                    <a:pt x="2510005" y="0"/>
                  </a:moveTo>
                  <a:lnTo>
                    <a:pt x="2453710" y="0"/>
                  </a:lnTo>
                  <a:lnTo>
                    <a:pt x="2441010" y="16510"/>
                  </a:lnTo>
                  <a:lnTo>
                    <a:pt x="2669253" y="16510"/>
                  </a:lnTo>
                  <a:lnTo>
                    <a:pt x="2667167" y="15240"/>
                  </a:lnTo>
                  <a:lnTo>
                    <a:pt x="2510005" y="0"/>
                  </a:lnTo>
                  <a:close/>
                </a:path>
              </a:pathLst>
            </a:custGeom>
            <a:solidFill>
              <a:srgbClr val="473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213" y="6078219"/>
              <a:ext cx="2718435" cy="16510"/>
            </a:xfrm>
            <a:custGeom>
              <a:avLst/>
              <a:gdLst/>
              <a:ahLst/>
              <a:cxnLst/>
              <a:rect l="l" t="t" r="r" b="b"/>
              <a:pathLst>
                <a:path w="2718435" h="16510">
                  <a:moveTo>
                    <a:pt x="153286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199945" y="16509"/>
                  </a:lnTo>
                  <a:lnTo>
                    <a:pt x="153286" y="0"/>
                  </a:lnTo>
                  <a:close/>
                </a:path>
                <a:path w="2718435" h="16510">
                  <a:moveTo>
                    <a:pt x="2371075" y="0"/>
                  </a:moveTo>
                  <a:lnTo>
                    <a:pt x="2341938" y="0"/>
                  </a:lnTo>
                  <a:lnTo>
                    <a:pt x="2313763" y="16509"/>
                  </a:lnTo>
                  <a:lnTo>
                    <a:pt x="2390248" y="16509"/>
                  </a:lnTo>
                  <a:lnTo>
                    <a:pt x="2371075" y="0"/>
                  </a:lnTo>
                  <a:close/>
                </a:path>
                <a:path w="2718435" h="16510">
                  <a:moveTo>
                    <a:pt x="1507204" y="0"/>
                  </a:moveTo>
                  <a:lnTo>
                    <a:pt x="1095626" y="0"/>
                  </a:lnTo>
                  <a:lnTo>
                    <a:pt x="1085466" y="10159"/>
                  </a:lnTo>
                  <a:lnTo>
                    <a:pt x="1064107" y="16509"/>
                  </a:lnTo>
                  <a:lnTo>
                    <a:pt x="1518634" y="16509"/>
                  </a:lnTo>
                  <a:lnTo>
                    <a:pt x="1507204" y="0"/>
                  </a:lnTo>
                  <a:close/>
                </a:path>
                <a:path w="2718435" h="16510">
                  <a:moveTo>
                    <a:pt x="2690746" y="0"/>
                  </a:moveTo>
                  <a:lnTo>
                    <a:pt x="2465565" y="0"/>
                  </a:lnTo>
                  <a:lnTo>
                    <a:pt x="2452865" y="16509"/>
                  </a:lnTo>
                  <a:lnTo>
                    <a:pt x="2717859" y="16509"/>
                  </a:lnTo>
                  <a:lnTo>
                    <a:pt x="2690746" y="0"/>
                  </a:lnTo>
                  <a:close/>
                </a:path>
              </a:pathLst>
            </a:custGeom>
            <a:solidFill>
              <a:srgbClr val="4836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634" y="6093460"/>
              <a:ext cx="2766695" cy="16510"/>
            </a:xfrm>
            <a:custGeom>
              <a:avLst/>
              <a:gdLst/>
              <a:ahLst/>
              <a:cxnLst/>
              <a:rect l="l" t="t" r="r" b="b"/>
              <a:pathLst>
                <a:path w="2766695" h="16510">
                  <a:moveTo>
                    <a:pt x="219935" y="0"/>
                  </a:moveTo>
                  <a:lnTo>
                    <a:pt x="25543" y="0"/>
                  </a:lnTo>
                  <a:lnTo>
                    <a:pt x="0" y="16509"/>
                  </a:lnTo>
                  <a:lnTo>
                    <a:pt x="266593" y="16509"/>
                  </a:lnTo>
                  <a:lnTo>
                    <a:pt x="219935" y="0"/>
                  </a:lnTo>
                  <a:close/>
                </a:path>
                <a:path w="2766695" h="16510">
                  <a:moveTo>
                    <a:pt x="2412352" y="0"/>
                  </a:moveTo>
                  <a:lnTo>
                    <a:pt x="2339509" y="0"/>
                  </a:lnTo>
                  <a:lnTo>
                    <a:pt x="2311335" y="16509"/>
                  </a:lnTo>
                  <a:lnTo>
                    <a:pt x="2766466" y="16509"/>
                  </a:lnTo>
                  <a:lnTo>
                    <a:pt x="2762294" y="13969"/>
                  </a:lnTo>
                  <a:lnTo>
                    <a:pt x="2428575" y="13969"/>
                  </a:lnTo>
                  <a:lnTo>
                    <a:pt x="2412352" y="0"/>
                  </a:lnTo>
                  <a:close/>
                </a:path>
                <a:path w="2766695" h="16510">
                  <a:moveTo>
                    <a:pt x="2739353" y="0"/>
                  </a:moveTo>
                  <a:lnTo>
                    <a:pt x="2477421" y="0"/>
                  </a:lnTo>
                  <a:lnTo>
                    <a:pt x="2466675" y="13969"/>
                  </a:lnTo>
                  <a:lnTo>
                    <a:pt x="2762294" y="13969"/>
                  </a:lnTo>
                  <a:lnTo>
                    <a:pt x="2739353" y="0"/>
                  </a:lnTo>
                  <a:close/>
                </a:path>
                <a:path w="2766695" h="16510">
                  <a:moveTo>
                    <a:pt x="834725" y="2539"/>
                  </a:moveTo>
                  <a:lnTo>
                    <a:pt x="786465" y="2539"/>
                  </a:lnTo>
                  <a:lnTo>
                    <a:pt x="750667" y="16509"/>
                  </a:lnTo>
                  <a:lnTo>
                    <a:pt x="870523" y="16509"/>
                  </a:lnTo>
                  <a:lnTo>
                    <a:pt x="834725" y="2539"/>
                  </a:lnTo>
                  <a:close/>
                </a:path>
                <a:path w="2766695" h="16510">
                  <a:moveTo>
                    <a:pt x="1541333" y="0"/>
                  </a:moveTo>
                  <a:lnTo>
                    <a:pt x="1091958" y="0"/>
                  </a:lnTo>
                  <a:lnTo>
                    <a:pt x="1036424" y="16509"/>
                  </a:lnTo>
                  <a:lnTo>
                    <a:pt x="1552763" y="16509"/>
                  </a:lnTo>
                  <a:lnTo>
                    <a:pt x="1541333" y="0"/>
                  </a:lnTo>
                  <a:close/>
                </a:path>
              </a:pathLst>
            </a:custGeom>
            <a:solidFill>
              <a:srgbClr val="4837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3315" y="6108700"/>
              <a:ext cx="2820035" cy="16510"/>
            </a:xfrm>
            <a:custGeom>
              <a:avLst/>
              <a:gdLst/>
              <a:ahLst/>
              <a:cxnLst/>
              <a:rect l="l" t="t" r="r" b="b"/>
              <a:pathLst>
                <a:path w="2820035" h="16510">
                  <a:moveTo>
                    <a:pt x="291323" y="0"/>
                  </a:moveTo>
                  <a:lnTo>
                    <a:pt x="30283" y="0"/>
                  </a:lnTo>
                  <a:lnTo>
                    <a:pt x="18494" y="7620"/>
                  </a:lnTo>
                  <a:lnTo>
                    <a:pt x="8334" y="7620"/>
                  </a:lnTo>
                  <a:lnTo>
                    <a:pt x="0" y="16509"/>
                  </a:lnTo>
                  <a:lnTo>
                    <a:pt x="337982" y="16509"/>
                  </a:lnTo>
                  <a:lnTo>
                    <a:pt x="291323" y="0"/>
                  </a:lnTo>
                  <a:close/>
                </a:path>
                <a:path w="2820035" h="16510">
                  <a:moveTo>
                    <a:pt x="2792699" y="0"/>
                  </a:moveTo>
                  <a:lnTo>
                    <a:pt x="2341821" y="0"/>
                  </a:lnTo>
                  <a:lnTo>
                    <a:pt x="2313646" y="16509"/>
                  </a:lnTo>
                  <a:lnTo>
                    <a:pt x="2819812" y="16509"/>
                  </a:lnTo>
                  <a:lnTo>
                    <a:pt x="2792699" y="0"/>
                  </a:lnTo>
                  <a:close/>
                </a:path>
                <a:path w="2820035" h="16510">
                  <a:moveTo>
                    <a:pt x="626824" y="7620"/>
                  </a:moveTo>
                  <a:lnTo>
                    <a:pt x="522684" y="7620"/>
                  </a:lnTo>
                  <a:lnTo>
                    <a:pt x="456009" y="16509"/>
                  </a:lnTo>
                  <a:lnTo>
                    <a:pt x="646826" y="16509"/>
                  </a:lnTo>
                  <a:lnTo>
                    <a:pt x="626824" y="7620"/>
                  </a:lnTo>
                  <a:close/>
                </a:path>
                <a:path w="2820035" h="16510">
                  <a:moveTo>
                    <a:pt x="895588" y="0"/>
                  </a:moveTo>
                  <a:lnTo>
                    <a:pt x="782240" y="0"/>
                  </a:lnTo>
                  <a:lnTo>
                    <a:pt x="739933" y="16509"/>
                  </a:lnTo>
                  <a:lnTo>
                    <a:pt x="937894" y="16509"/>
                  </a:lnTo>
                  <a:lnTo>
                    <a:pt x="895588" y="0"/>
                  </a:lnTo>
                  <a:close/>
                </a:path>
                <a:path w="2820035" h="16510">
                  <a:moveTo>
                    <a:pt x="1580203" y="0"/>
                  </a:moveTo>
                  <a:lnTo>
                    <a:pt x="1069015" y="0"/>
                  </a:lnTo>
                  <a:lnTo>
                    <a:pt x="1043384" y="7620"/>
                  </a:lnTo>
                  <a:lnTo>
                    <a:pt x="1010046" y="16509"/>
                  </a:lnTo>
                  <a:lnTo>
                    <a:pt x="1591633" y="16509"/>
                  </a:lnTo>
                  <a:lnTo>
                    <a:pt x="1580203" y="0"/>
                  </a:lnTo>
                  <a:close/>
                </a:path>
              </a:pathLst>
            </a:custGeom>
            <a:solidFill>
              <a:srgbClr val="49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4617" y="6122670"/>
              <a:ext cx="2861945" cy="16510"/>
            </a:xfrm>
            <a:custGeom>
              <a:avLst/>
              <a:gdLst/>
              <a:ahLst/>
              <a:cxnLst/>
              <a:rect l="l" t="t" r="r" b="b"/>
              <a:pathLst>
                <a:path w="2861945" h="16510">
                  <a:moveTo>
                    <a:pt x="349502" y="0"/>
                  </a:moveTo>
                  <a:lnTo>
                    <a:pt x="21079" y="0"/>
                  </a:lnTo>
                  <a:lnTo>
                    <a:pt x="7982" y="13969"/>
                  </a:lnTo>
                  <a:lnTo>
                    <a:pt x="0" y="16509"/>
                  </a:lnTo>
                  <a:lnTo>
                    <a:pt x="1620003" y="16509"/>
                  </a:lnTo>
                  <a:lnTo>
                    <a:pt x="1618245" y="13969"/>
                  </a:lnTo>
                  <a:lnTo>
                    <a:pt x="388982" y="13969"/>
                  </a:lnTo>
                  <a:lnTo>
                    <a:pt x="349502" y="0"/>
                  </a:lnTo>
                  <a:close/>
                </a:path>
                <a:path w="2861945" h="16510">
                  <a:moveTo>
                    <a:pt x="659810" y="0"/>
                  </a:moveTo>
                  <a:lnTo>
                    <a:pt x="493757" y="0"/>
                  </a:lnTo>
                  <a:lnTo>
                    <a:pt x="388982" y="13969"/>
                  </a:lnTo>
                  <a:lnTo>
                    <a:pt x="691242" y="13969"/>
                  </a:lnTo>
                  <a:lnTo>
                    <a:pt x="659810" y="0"/>
                  </a:lnTo>
                  <a:close/>
                </a:path>
                <a:path w="2861945" h="16510">
                  <a:moveTo>
                    <a:pt x="950084" y="0"/>
                  </a:moveTo>
                  <a:lnTo>
                    <a:pt x="765140" y="0"/>
                  </a:lnTo>
                  <a:lnTo>
                    <a:pt x="729342" y="13969"/>
                  </a:lnTo>
                  <a:lnTo>
                    <a:pt x="985882" y="13969"/>
                  </a:lnTo>
                  <a:lnTo>
                    <a:pt x="950084" y="0"/>
                  </a:lnTo>
                  <a:close/>
                </a:path>
                <a:path w="2861945" h="16510">
                  <a:moveTo>
                    <a:pt x="1608573" y="0"/>
                  </a:moveTo>
                  <a:lnTo>
                    <a:pt x="1038270" y="0"/>
                  </a:lnTo>
                  <a:lnTo>
                    <a:pt x="985882" y="13969"/>
                  </a:lnTo>
                  <a:lnTo>
                    <a:pt x="1618245" y="13969"/>
                  </a:lnTo>
                  <a:lnTo>
                    <a:pt x="1608573" y="0"/>
                  </a:lnTo>
                  <a:close/>
                </a:path>
                <a:path w="2861945" h="16510">
                  <a:moveTo>
                    <a:pt x="2834339" y="0"/>
                  </a:moveTo>
                  <a:lnTo>
                    <a:pt x="2336679" y="0"/>
                  </a:lnTo>
                  <a:lnTo>
                    <a:pt x="2308505" y="16509"/>
                  </a:lnTo>
                  <a:lnTo>
                    <a:pt x="2861453" y="16509"/>
                  </a:lnTo>
                  <a:lnTo>
                    <a:pt x="2834339" y="0"/>
                  </a:lnTo>
                  <a:close/>
                </a:path>
              </a:pathLst>
            </a:custGeom>
            <a:solidFill>
              <a:srgbClr val="4A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7991" y="6137910"/>
              <a:ext cx="2923540" cy="16510"/>
            </a:xfrm>
            <a:custGeom>
              <a:avLst/>
              <a:gdLst/>
              <a:ahLst/>
              <a:cxnLst/>
              <a:rect l="l" t="t" r="r" b="b"/>
              <a:pathLst>
                <a:path w="2923540" h="16510">
                  <a:moveTo>
                    <a:pt x="1655750" y="0"/>
                  </a:moveTo>
                  <a:lnTo>
                    <a:pt x="40617" y="0"/>
                  </a:lnTo>
                  <a:lnTo>
                    <a:pt x="16668" y="7619"/>
                  </a:lnTo>
                  <a:lnTo>
                    <a:pt x="0" y="16509"/>
                  </a:lnTo>
                  <a:lnTo>
                    <a:pt x="1667180" y="16509"/>
                  </a:lnTo>
                  <a:lnTo>
                    <a:pt x="1655750" y="0"/>
                  </a:lnTo>
                  <a:close/>
                </a:path>
                <a:path w="2923540" h="16510">
                  <a:moveTo>
                    <a:pt x="2895993" y="0"/>
                  </a:moveTo>
                  <a:lnTo>
                    <a:pt x="2347298" y="0"/>
                  </a:lnTo>
                  <a:lnTo>
                    <a:pt x="2319123" y="16509"/>
                  </a:lnTo>
                  <a:lnTo>
                    <a:pt x="2923106" y="16509"/>
                  </a:lnTo>
                  <a:lnTo>
                    <a:pt x="2895993" y="0"/>
                  </a:lnTo>
                  <a:close/>
                </a:path>
              </a:pathLst>
            </a:custGeom>
            <a:solidFill>
              <a:srgbClr val="4B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0" y="6153150"/>
              <a:ext cx="2977515" cy="16510"/>
            </a:xfrm>
            <a:custGeom>
              <a:avLst/>
              <a:gdLst/>
              <a:ahLst/>
              <a:cxnLst/>
              <a:rect l="l" t="t" r="r" b="b"/>
              <a:pathLst>
                <a:path w="2977515" h="16510">
                  <a:moveTo>
                    <a:pt x="1695252" y="0"/>
                  </a:moveTo>
                  <a:lnTo>
                    <a:pt x="31332" y="0"/>
                  </a:lnTo>
                  <a:lnTo>
                    <a:pt x="7519" y="12700"/>
                  </a:lnTo>
                  <a:lnTo>
                    <a:pt x="0" y="16509"/>
                  </a:lnTo>
                  <a:lnTo>
                    <a:pt x="1706682" y="16509"/>
                  </a:lnTo>
                  <a:lnTo>
                    <a:pt x="1695252" y="0"/>
                  </a:lnTo>
                  <a:close/>
                </a:path>
                <a:path w="2977515" h="16510">
                  <a:moveTo>
                    <a:pt x="2949971" y="0"/>
                  </a:moveTo>
                  <a:lnTo>
                    <a:pt x="2350241" y="0"/>
                  </a:lnTo>
                  <a:lnTo>
                    <a:pt x="2322067" y="16509"/>
                  </a:lnTo>
                  <a:lnTo>
                    <a:pt x="2977085" y="16509"/>
                  </a:lnTo>
                  <a:lnTo>
                    <a:pt x="2949971" y="0"/>
                  </a:lnTo>
                  <a:close/>
                </a:path>
              </a:pathLst>
            </a:custGeom>
            <a:solidFill>
              <a:srgbClr val="4B3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961" y="6168389"/>
              <a:ext cx="3032760" cy="16510"/>
            </a:xfrm>
            <a:custGeom>
              <a:avLst/>
              <a:gdLst/>
              <a:ahLst/>
              <a:cxnLst/>
              <a:rect l="l" t="t" r="r" b="b"/>
              <a:pathLst>
                <a:path w="3032760" h="16510">
                  <a:moveTo>
                    <a:pt x="1735881" y="0"/>
                  </a:moveTo>
                  <a:lnTo>
                    <a:pt x="32585" y="0"/>
                  </a:lnTo>
                  <a:lnTo>
                    <a:pt x="0" y="16510"/>
                  </a:lnTo>
                  <a:lnTo>
                    <a:pt x="1747311" y="16510"/>
                  </a:lnTo>
                  <a:lnTo>
                    <a:pt x="1735881" y="0"/>
                  </a:lnTo>
                  <a:close/>
                </a:path>
                <a:path w="3032760" h="16510">
                  <a:moveTo>
                    <a:pt x="3005078" y="0"/>
                  </a:moveTo>
                  <a:lnTo>
                    <a:pt x="2354313" y="0"/>
                  </a:lnTo>
                  <a:lnTo>
                    <a:pt x="2326138" y="16510"/>
                  </a:lnTo>
                  <a:lnTo>
                    <a:pt x="3032191" y="16510"/>
                  </a:lnTo>
                  <a:lnTo>
                    <a:pt x="3005078" y="0"/>
                  </a:lnTo>
                  <a:close/>
                </a:path>
              </a:pathLst>
            </a:custGeom>
            <a:solidFill>
              <a:srgbClr val="4C3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1388" y="6183629"/>
              <a:ext cx="3082925" cy="15240"/>
            </a:xfrm>
            <a:custGeom>
              <a:avLst/>
              <a:gdLst/>
              <a:ahLst/>
              <a:cxnLst/>
              <a:rect l="l" t="t" r="r" b="b"/>
              <a:pathLst>
                <a:path w="3082925" h="15239">
                  <a:moveTo>
                    <a:pt x="1774004" y="0"/>
                  </a:moveTo>
                  <a:lnTo>
                    <a:pt x="30078" y="0"/>
                  </a:lnTo>
                  <a:lnTo>
                    <a:pt x="0" y="15240"/>
                  </a:lnTo>
                  <a:lnTo>
                    <a:pt x="1784555" y="15240"/>
                  </a:lnTo>
                  <a:lnTo>
                    <a:pt x="1774004" y="0"/>
                  </a:lnTo>
                  <a:close/>
                </a:path>
                <a:path w="3082925" h="15239">
                  <a:moveTo>
                    <a:pt x="3057678" y="0"/>
                  </a:moveTo>
                  <a:lnTo>
                    <a:pt x="2355878" y="0"/>
                  </a:lnTo>
                  <a:lnTo>
                    <a:pt x="2353711" y="1270"/>
                  </a:lnTo>
                  <a:lnTo>
                    <a:pt x="2297831" y="15240"/>
                  </a:lnTo>
                  <a:lnTo>
                    <a:pt x="3082705" y="15240"/>
                  </a:lnTo>
                  <a:lnTo>
                    <a:pt x="3057678" y="0"/>
                  </a:lnTo>
                  <a:close/>
                </a:path>
                <a:path w="3082925" h="15239">
                  <a:moveTo>
                    <a:pt x="2020971" y="1270"/>
                  </a:moveTo>
                  <a:lnTo>
                    <a:pt x="1940410" y="15240"/>
                  </a:lnTo>
                  <a:lnTo>
                    <a:pt x="2051116" y="15240"/>
                  </a:lnTo>
                  <a:lnTo>
                    <a:pt x="2020971" y="1270"/>
                  </a:lnTo>
                  <a:close/>
                </a:path>
              </a:pathLst>
            </a:custGeom>
            <a:solidFill>
              <a:srgbClr val="4D3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1309" y="6197600"/>
              <a:ext cx="3138170" cy="16510"/>
            </a:xfrm>
            <a:custGeom>
              <a:avLst/>
              <a:gdLst/>
              <a:ahLst/>
              <a:cxnLst/>
              <a:rect l="l" t="t" r="r" b="b"/>
              <a:pathLst>
                <a:path w="3138170" h="16510">
                  <a:moveTo>
                    <a:pt x="1813755" y="0"/>
                  </a:moveTo>
                  <a:lnTo>
                    <a:pt x="32585" y="0"/>
                  </a:lnTo>
                  <a:lnTo>
                    <a:pt x="0" y="16509"/>
                  </a:lnTo>
                  <a:lnTo>
                    <a:pt x="1825185" y="16509"/>
                  </a:lnTo>
                  <a:lnTo>
                    <a:pt x="1813755" y="0"/>
                  </a:lnTo>
                  <a:close/>
                </a:path>
                <a:path w="3138170" h="16510">
                  <a:moveTo>
                    <a:pt x="3110699" y="0"/>
                  </a:moveTo>
                  <a:lnTo>
                    <a:pt x="2332990" y="0"/>
                  </a:lnTo>
                  <a:lnTo>
                    <a:pt x="2266950" y="16509"/>
                  </a:lnTo>
                  <a:lnTo>
                    <a:pt x="3137812" y="16509"/>
                  </a:lnTo>
                  <a:lnTo>
                    <a:pt x="3110699" y="0"/>
                  </a:lnTo>
                  <a:close/>
                </a:path>
                <a:path w="3138170" h="16510">
                  <a:moveTo>
                    <a:pt x="2078455" y="0"/>
                  </a:moveTo>
                  <a:lnTo>
                    <a:pt x="1977813" y="0"/>
                  </a:lnTo>
                  <a:lnTo>
                    <a:pt x="1882605" y="16509"/>
                  </a:lnTo>
                  <a:lnTo>
                    <a:pt x="2114082" y="16509"/>
                  </a:lnTo>
                  <a:lnTo>
                    <a:pt x="2078455" y="0"/>
                  </a:lnTo>
                  <a:close/>
                </a:path>
              </a:pathLst>
            </a:custGeom>
            <a:solidFill>
              <a:srgbClr val="4E3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3301" y="6212839"/>
              <a:ext cx="3190875" cy="16510"/>
            </a:xfrm>
            <a:custGeom>
              <a:avLst/>
              <a:gdLst/>
              <a:ahLst/>
              <a:cxnLst/>
              <a:rect l="l" t="t" r="r" b="b"/>
              <a:pathLst>
                <a:path w="3190875" h="16510">
                  <a:moveTo>
                    <a:pt x="1852314" y="0"/>
                  </a:moveTo>
                  <a:lnTo>
                    <a:pt x="30515" y="0"/>
                  </a:lnTo>
                  <a:lnTo>
                    <a:pt x="28008" y="1270"/>
                  </a:lnTo>
                  <a:lnTo>
                    <a:pt x="0" y="16510"/>
                  </a:lnTo>
                  <a:lnTo>
                    <a:pt x="2174977" y="16510"/>
                  </a:lnTo>
                  <a:lnTo>
                    <a:pt x="2161274" y="10160"/>
                  </a:lnTo>
                  <a:lnTo>
                    <a:pt x="1859348" y="10160"/>
                  </a:lnTo>
                  <a:lnTo>
                    <a:pt x="1852314" y="0"/>
                  </a:lnTo>
                  <a:close/>
                </a:path>
                <a:path w="3190875" h="16510">
                  <a:moveTo>
                    <a:pt x="2139350" y="0"/>
                  </a:moveTo>
                  <a:lnTo>
                    <a:pt x="1917937" y="0"/>
                  </a:lnTo>
                  <a:lnTo>
                    <a:pt x="1859348" y="10160"/>
                  </a:lnTo>
                  <a:lnTo>
                    <a:pt x="2161274" y="10160"/>
                  </a:lnTo>
                  <a:lnTo>
                    <a:pt x="2139350" y="0"/>
                  </a:lnTo>
                  <a:close/>
                </a:path>
                <a:path w="3190875" h="16510">
                  <a:moveTo>
                    <a:pt x="3163735" y="0"/>
                  </a:moveTo>
                  <a:lnTo>
                    <a:pt x="2300038" y="0"/>
                  </a:lnTo>
                  <a:lnTo>
                    <a:pt x="2259398" y="10160"/>
                  </a:lnTo>
                  <a:lnTo>
                    <a:pt x="2211773" y="16510"/>
                  </a:lnTo>
                  <a:lnTo>
                    <a:pt x="3190848" y="16510"/>
                  </a:lnTo>
                  <a:lnTo>
                    <a:pt x="3163735" y="0"/>
                  </a:lnTo>
                  <a:close/>
                </a:path>
              </a:pathLst>
            </a:custGeom>
            <a:solidFill>
              <a:srgbClr val="4F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5292" y="6228079"/>
              <a:ext cx="3244215" cy="16510"/>
            </a:xfrm>
            <a:custGeom>
              <a:avLst/>
              <a:gdLst/>
              <a:ahLst/>
              <a:cxnLst/>
              <a:rect l="l" t="t" r="r" b="b"/>
              <a:pathLst>
                <a:path w="3244215" h="16510">
                  <a:moveTo>
                    <a:pt x="2200245" y="0"/>
                  </a:moveTo>
                  <a:lnTo>
                    <a:pt x="30342" y="0"/>
                  </a:lnTo>
                  <a:lnTo>
                    <a:pt x="0" y="16510"/>
                  </a:lnTo>
                  <a:lnTo>
                    <a:pt x="3243884" y="16510"/>
                  </a:lnTo>
                  <a:lnTo>
                    <a:pt x="3225114" y="5080"/>
                  </a:lnTo>
                  <a:lnTo>
                    <a:pt x="2211207" y="5080"/>
                  </a:lnTo>
                  <a:lnTo>
                    <a:pt x="2200245" y="0"/>
                  </a:lnTo>
                  <a:close/>
                </a:path>
                <a:path w="3244215" h="16510">
                  <a:moveTo>
                    <a:pt x="3216771" y="0"/>
                  </a:moveTo>
                  <a:lnTo>
                    <a:pt x="2249307" y="0"/>
                  </a:lnTo>
                  <a:lnTo>
                    <a:pt x="2211207" y="5080"/>
                  </a:lnTo>
                  <a:lnTo>
                    <a:pt x="3225114" y="5080"/>
                  </a:lnTo>
                  <a:lnTo>
                    <a:pt x="3216771" y="0"/>
                  </a:lnTo>
                  <a:close/>
                </a:path>
              </a:pathLst>
            </a:custGeom>
            <a:solidFill>
              <a:srgbClr val="4F3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9618" y="6243320"/>
              <a:ext cx="3293110" cy="15240"/>
            </a:xfrm>
            <a:custGeom>
              <a:avLst/>
              <a:gdLst/>
              <a:ahLst/>
              <a:cxnLst/>
              <a:rect l="l" t="t" r="r" b="b"/>
              <a:pathLst>
                <a:path w="3293110" h="15239">
                  <a:moveTo>
                    <a:pt x="3267473" y="0"/>
                  </a:moveTo>
                  <a:lnTo>
                    <a:pt x="28008" y="0"/>
                  </a:lnTo>
                  <a:lnTo>
                    <a:pt x="0" y="15239"/>
                  </a:lnTo>
                  <a:lnTo>
                    <a:pt x="3292501" y="15239"/>
                  </a:lnTo>
                  <a:lnTo>
                    <a:pt x="3267473" y="0"/>
                  </a:lnTo>
                  <a:close/>
                </a:path>
              </a:pathLst>
            </a:custGeom>
            <a:solidFill>
              <a:srgbClr val="503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5806" y="6257290"/>
              <a:ext cx="3371850" cy="16510"/>
            </a:xfrm>
            <a:custGeom>
              <a:avLst/>
              <a:gdLst/>
              <a:ahLst/>
              <a:cxnLst/>
              <a:rect l="l" t="t" r="r" b="b"/>
              <a:pathLst>
                <a:path w="3371850" h="16510">
                  <a:moveTo>
                    <a:pt x="3344227" y="0"/>
                  </a:moveTo>
                  <a:lnTo>
                    <a:pt x="56145" y="0"/>
                  </a:lnTo>
                  <a:lnTo>
                    <a:pt x="49143" y="3810"/>
                  </a:lnTo>
                  <a:lnTo>
                    <a:pt x="0" y="16510"/>
                  </a:lnTo>
                  <a:lnTo>
                    <a:pt x="3371340" y="16510"/>
                  </a:lnTo>
                  <a:lnTo>
                    <a:pt x="3344227" y="0"/>
                  </a:lnTo>
                  <a:close/>
                </a:path>
              </a:pathLst>
            </a:custGeom>
            <a:solidFill>
              <a:srgbClr val="514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834" y="6272529"/>
              <a:ext cx="3455670" cy="16510"/>
            </a:xfrm>
            <a:custGeom>
              <a:avLst/>
              <a:gdLst/>
              <a:ahLst/>
              <a:cxnLst/>
              <a:rect l="l" t="t" r="r" b="b"/>
              <a:pathLst>
                <a:path w="3455670" h="16510">
                  <a:moveTo>
                    <a:pt x="3428227" y="0"/>
                  </a:moveTo>
                  <a:lnTo>
                    <a:pt x="63886" y="0"/>
                  </a:lnTo>
                  <a:lnTo>
                    <a:pt x="0" y="16510"/>
                  </a:lnTo>
                  <a:lnTo>
                    <a:pt x="3455340" y="16510"/>
                  </a:lnTo>
                  <a:lnTo>
                    <a:pt x="3428227" y="0"/>
                  </a:lnTo>
                  <a:close/>
                </a:path>
              </a:pathLst>
            </a:custGeom>
            <a:solidFill>
              <a:srgbClr val="524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100" y="6287770"/>
              <a:ext cx="3569335" cy="16510"/>
            </a:xfrm>
            <a:custGeom>
              <a:avLst/>
              <a:gdLst/>
              <a:ahLst/>
              <a:cxnLst/>
              <a:rect l="l" t="t" r="r" b="b"/>
              <a:pathLst>
                <a:path w="3569335" h="16510">
                  <a:moveTo>
                    <a:pt x="3541989" y="0"/>
                  </a:moveTo>
                  <a:lnTo>
                    <a:pt x="93648" y="0"/>
                  </a:lnTo>
                  <a:lnTo>
                    <a:pt x="83820" y="2539"/>
                  </a:lnTo>
                  <a:lnTo>
                    <a:pt x="0" y="16509"/>
                  </a:lnTo>
                  <a:lnTo>
                    <a:pt x="3569102" y="16509"/>
                  </a:lnTo>
                  <a:lnTo>
                    <a:pt x="3541989" y="0"/>
                  </a:lnTo>
                  <a:close/>
                </a:path>
              </a:pathLst>
            </a:custGeom>
            <a:solidFill>
              <a:srgbClr val="524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6303009"/>
              <a:ext cx="3630295" cy="15240"/>
            </a:xfrm>
            <a:custGeom>
              <a:avLst/>
              <a:gdLst/>
              <a:ahLst/>
              <a:cxnLst/>
              <a:rect l="l" t="t" r="r" b="b"/>
              <a:pathLst>
                <a:path w="3630295" h="15239">
                  <a:moveTo>
                    <a:pt x="3605116" y="0"/>
                  </a:moveTo>
                  <a:lnTo>
                    <a:pt x="45719" y="0"/>
                  </a:lnTo>
                  <a:lnTo>
                    <a:pt x="0" y="7619"/>
                  </a:lnTo>
                  <a:lnTo>
                    <a:pt x="0" y="15239"/>
                  </a:lnTo>
                  <a:lnTo>
                    <a:pt x="3630144" y="15239"/>
                  </a:lnTo>
                  <a:lnTo>
                    <a:pt x="3605116" y="0"/>
                  </a:lnTo>
                  <a:close/>
                </a:path>
              </a:pathLst>
            </a:custGeom>
            <a:solidFill>
              <a:srgbClr val="53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6316979"/>
              <a:ext cx="3655695" cy="16510"/>
            </a:xfrm>
            <a:custGeom>
              <a:avLst/>
              <a:gdLst/>
              <a:ahLst/>
              <a:cxnLst/>
              <a:rect l="l" t="t" r="r" b="b"/>
              <a:pathLst>
                <a:path w="3655695" h="16510">
                  <a:moveTo>
                    <a:pt x="36280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55171" y="16510"/>
                  </a:lnTo>
                  <a:lnTo>
                    <a:pt x="3628058" y="0"/>
                  </a:lnTo>
                  <a:close/>
                </a:path>
              </a:pathLst>
            </a:custGeom>
            <a:solidFill>
              <a:srgbClr val="544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6332220"/>
              <a:ext cx="3680460" cy="16510"/>
            </a:xfrm>
            <a:custGeom>
              <a:avLst/>
              <a:gdLst/>
              <a:ahLst/>
              <a:cxnLst/>
              <a:rect l="l" t="t" r="r" b="b"/>
              <a:pathLst>
                <a:path w="3680460" h="16510">
                  <a:moveTo>
                    <a:pt x="3653086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80199" y="16509"/>
                  </a:lnTo>
                  <a:lnTo>
                    <a:pt x="3653086" y="0"/>
                  </a:lnTo>
                  <a:close/>
                </a:path>
              </a:pathLst>
            </a:custGeom>
            <a:solidFill>
              <a:srgbClr val="554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6347459"/>
              <a:ext cx="3705225" cy="16510"/>
            </a:xfrm>
            <a:custGeom>
              <a:avLst/>
              <a:gdLst/>
              <a:ahLst/>
              <a:cxnLst/>
              <a:rect l="l" t="t" r="r" b="b"/>
              <a:pathLst>
                <a:path w="3705225" h="16510">
                  <a:moveTo>
                    <a:pt x="367811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05226" y="16509"/>
                  </a:lnTo>
                  <a:lnTo>
                    <a:pt x="3678113" y="0"/>
                  </a:lnTo>
                  <a:close/>
                </a:path>
              </a:pathLst>
            </a:custGeom>
            <a:solidFill>
              <a:srgbClr val="56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6362700"/>
              <a:ext cx="3728720" cy="15240"/>
            </a:xfrm>
            <a:custGeom>
              <a:avLst/>
              <a:gdLst/>
              <a:ahLst/>
              <a:cxnLst/>
              <a:rect l="l" t="t" r="r" b="b"/>
              <a:pathLst>
                <a:path w="3728720" h="15239">
                  <a:moveTo>
                    <a:pt x="370314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728168" y="15240"/>
                  </a:lnTo>
                  <a:lnTo>
                    <a:pt x="3703141" y="0"/>
                  </a:lnTo>
                  <a:close/>
                </a:path>
              </a:pathLst>
            </a:custGeom>
            <a:solidFill>
              <a:srgbClr val="5646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6376670"/>
              <a:ext cx="3753485" cy="16510"/>
            </a:xfrm>
            <a:custGeom>
              <a:avLst/>
              <a:gdLst/>
              <a:ahLst/>
              <a:cxnLst/>
              <a:rect l="l" t="t" r="r" b="b"/>
              <a:pathLst>
                <a:path w="3753485" h="16510">
                  <a:moveTo>
                    <a:pt x="3726083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53196" y="16509"/>
                  </a:lnTo>
                  <a:lnTo>
                    <a:pt x="3726083" y="0"/>
                  </a:lnTo>
                  <a:close/>
                </a:path>
              </a:pathLst>
            </a:custGeom>
            <a:solidFill>
              <a:srgbClr val="574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6391909"/>
              <a:ext cx="3778250" cy="16510"/>
            </a:xfrm>
            <a:custGeom>
              <a:avLst/>
              <a:gdLst/>
              <a:ahLst/>
              <a:cxnLst/>
              <a:rect l="l" t="t" r="r" b="b"/>
              <a:pathLst>
                <a:path w="3778250" h="16510">
                  <a:moveTo>
                    <a:pt x="375111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778223" y="16509"/>
                  </a:lnTo>
                  <a:lnTo>
                    <a:pt x="3751110" y="0"/>
                  </a:lnTo>
                  <a:close/>
                </a:path>
              </a:pathLst>
            </a:custGeom>
            <a:solidFill>
              <a:srgbClr val="584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6407150"/>
              <a:ext cx="3803650" cy="16510"/>
            </a:xfrm>
            <a:custGeom>
              <a:avLst/>
              <a:gdLst/>
              <a:ahLst/>
              <a:cxnLst/>
              <a:rect l="l" t="t" r="r" b="b"/>
              <a:pathLst>
                <a:path w="3803650" h="16510">
                  <a:moveTo>
                    <a:pt x="3776138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03251" y="16509"/>
                  </a:lnTo>
                  <a:lnTo>
                    <a:pt x="3776138" y="0"/>
                  </a:lnTo>
                  <a:close/>
                </a:path>
              </a:pathLst>
            </a:custGeom>
            <a:solidFill>
              <a:srgbClr val="594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6422390"/>
              <a:ext cx="3826510" cy="15240"/>
            </a:xfrm>
            <a:custGeom>
              <a:avLst/>
              <a:gdLst/>
              <a:ahLst/>
              <a:cxnLst/>
              <a:rect l="l" t="t" r="r" b="b"/>
              <a:pathLst>
                <a:path w="3826510" h="15239">
                  <a:moveTo>
                    <a:pt x="380116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3826193" y="15240"/>
                  </a:lnTo>
                  <a:lnTo>
                    <a:pt x="3801165" y="0"/>
                  </a:lnTo>
                  <a:close/>
                </a:path>
              </a:pathLst>
            </a:custGeom>
            <a:solidFill>
              <a:srgbClr val="594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6436359"/>
              <a:ext cx="3851275" cy="16510"/>
            </a:xfrm>
            <a:custGeom>
              <a:avLst/>
              <a:gdLst/>
              <a:ahLst/>
              <a:cxnLst/>
              <a:rect l="l" t="t" r="r" b="b"/>
              <a:pathLst>
                <a:path w="3851275" h="16510">
                  <a:moveTo>
                    <a:pt x="382410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851220" y="16509"/>
                  </a:lnTo>
                  <a:lnTo>
                    <a:pt x="3824107" y="0"/>
                  </a:lnTo>
                  <a:close/>
                </a:path>
              </a:pathLst>
            </a:custGeom>
            <a:solidFill>
              <a:srgbClr val="5A4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6451600"/>
              <a:ext cx="3876675" cy="16510"/>
            </a:xfrm>
            <a:custGeom>
              <a:avLst/>
              <a:gdLst/>
              <a:ahLst/>
              <a:cxnLst/>
              <a:rect l="l" t="t" r="r" b="b"/>
              <a:pathLst>
                <a:path w="3876675" h="16510">
                  <a:moveTo>
                    <a:pt x="384913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876248" y="16510"/>
                  </a:lnTo>
                  <a:lnTo>
                    <a:pt x="3849135" y="0"/>
                  </a:lnTo>
                  <a:close/>
                </a:path>
              </a:pathLst>
            </a:custGeom>
            <a:solidFill>
              <a:srgbClr val="5B4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6466840"/>
              <a:ext cx="3901440" cy="16510"/>
            </a:xfrm>
            <a:custGeom>
              <a:avLst/>
              <a:gdLst/>
              <a:ahLst/>
              <a:cxnLst/>
              <a:rect l="l" t="t" r="r" b="b"/>
              <a:pathLst>
                <a:path w="3901440" h="16510">
                  <a:moveTo>
                    <a:pt x="38741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01276" y="16510"/>
                  </a:lnTo>
                  <a:lnTo>
                    <a:pt x="3874162" y="0"/>
                  </a:lnTo>
                  <a:close/>
                </a:path>
              </a:pathLst>
            </a:custGeom>
            <a:solidFill>
              <a:srgbClr val="5C4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6482080"/>
              <a:ext cx="3926840" cy="16510"/>
            </a:xfrm>
            <a:custGeom>
              <a:avLst/>
              <a:gdLst/>
              <a:ahLst/>
              <a:cxnLst/>
              <a:rect l="l" t="t" r="r" b="b"/>
              <a:pathLst>
                <a:path w="3926840" h="16510">
                  <a:moveTo>
                    <a:pt x="38991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26303" y="16510"/>
                  </a:lnTo>
                  <a:lnTo>
                    <a:pt x="3899190" y="0"/>
                  </a:lnTo>
                  <a:close/>
                </a:path>
              </a:pathLst>
            </a:custGeom>
            <a:solidFill>
              <a:srgbClr val="5D4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6496050"/>
              <a:ext cx="3956050" cy="16510"/>
            </a:xfrm>
            <a:custGeom>
              <a:avLst/>
              <a:gdLst/>
              <a:ahLst/>
              <a:cxnLst/>
              <a:rect l="l" t="t" r="r" b="b"/>
              <a:pathLst>
                <a:path w="3956050" h="16509">
                  <a:moveTo>
                    <a:pt x="39221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955505" y="16510"/>
                  </a:lnTo>
                  <a:lnTo>
                    <a:pt x="3947160" y="15239"/>
                  </a:lnTo>
                  <a:lnTo>
                    <a:pt x="3922132" y="0"/>
                  </a:lnTo>
                  <a:close/>
                </a:path>
              </a:pathLst>
            </a:custGeom>
            <a:solidFill>
              <a:srgbClr val="5D4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6511290"/>
              <a:ext cx="4055745" cy="16510"/>
            </a:xfrm>
            <a:custGeom>
              <a:avLst/>
              <a:gdLst/>
              <a:ahLst/>
              <a:cxnLst/>
              <a:rect l="l" t="t" r="r" b="b"/>
              <a:pathLst>
                <a:path w="4055745" h="16509">
                  <a:moveTo>
                    <a:pt x="39471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055654" y="16509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5E4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6526530"/>
              <a:ext cx="4156075" cy="16510"/>
            </a:xfrm>
            <a:custGeom>
              <a:avLst/>
              <a:gdLst/>
              <a:ahLst/>
              <a:cxnLst/>
              <a:rect l="l" t="t" r="r" b="b"/>
              <a:pathLst>
                <a:path w="4156075" h="16509">
                  <a:moveTo>
                    <a:pt x="40473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155802" y="16510"/>
                  </a:lnTo>
                  <a:lnTo>
                    <a:pt x="4047308" y="0"/>
                  </a:lnTo>
                  <a:close/>
                </a:path>
              </a:pathLst>
            </a:custGeom>
            <a:solidFill>
              <a:srgbClr val="5F4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6541769"/>
              <a:ext cx="4256405" cy="16510"/>
            </a:xfrm>
            <a:custGeom>
              <a:avLst/>
              <a:gdLst/>
              <a:ahLst/>
              <a:cxnLst/>
              <a:rect l="l" t="t" r="r" b="b"/>
              <a:pathLst>
                <a:path w="4256405" h="16509">
                  <a:moveTo>
                    <a:pt x="41474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255951" y="16509"/>
                  </a:lnTo>
                  <a:lnTo>
                    <a:pt x="4147457" y="0"/>
                  </a:lnTo>
                  <a:close/>
                </a:path>
              </a:pathLst>
            </a:custGeom>
            <a:solidFill>
              <a:srgbClr val="605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6555740"/>
              <a:ext cx="4347845" cy="16510"/>
            </a:xfrm>
            <a:custGeom>
              <a:avLst/>
              <a:gdLst/>
              <a:ahLst/>
              <a:cxnLst/>
              <a:rect l="l" t="t" r="r" b="b"/>
              <a:pathLst>
                <a:path w="4347845" h="16509">
                  <a:moveTo>
                    <a:pt x="423926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347754" y="16509"/>
                  </a:lnTo>
                  <a:lnTo>
                    <a:pt x="4239260" y="0"/>
                  </a:lnTo>
                  <a:close/>
                </a:path>
              </a:pathLst>
            </a:custGeom>
            <a:solidFill>
              <a:srgbClr val="605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6570980"/>
              <a:ext cx="4448175" cy="16510"/>
            </a:xfrm>
            <a:custGeom>
              <a:avLst/>
              <a:gdLst/>
              <a:ahLst/>
              <a:cxnLst/>
              <a:rect l="l" t="t" r="r" b="b"/>
              <a:pathLst>
                <a:path w="4448175" h="16509">
                  <a:moveTo>
                    <a:pt x="433940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447902" y="16510"/>
                  </a:lnTo>
                  <a:lnTo>
                    <a:pt x="4339408" y="0"/>
                  </a:lnTo>
                  <a:close/>
                </a:path>
              </a:pathLst>
            </a:custGeom>
            <a:solidFill>
              <a:srgbClr val="615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6586219"/>
              <a:ext cx="4548505" cy="16510"/>
            </a:xfrm>
            <a:custGeom>
              <a:avLst/>
              <a:gdLst/>
              <a:ahLst/>
              <a:cxnLst/>
              <a:rect l="l" t="t" r="r" b="b"/>
              <a:pathLst>
                <a:path w="4548505" h="16509">
                  <a:moveTo>
                    <a:pt x="44395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548051" y="16509"/>
                  </a:lnTo>
                  <a:lnTo>
                    <a:pt x="4439557" y="0"/>
                  </a:lnTo>
                  <a:close/>
                </a:path>
              </a:pathLst>
            </a:custGeom>
            <a:solidFill>
              <a:srgbClr val="625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6601459"/>
              <a:ext cx="4648200" cy="16510"/>
            </a:xfrm>
            <a:custGeom>
              <a:avLst/>
              <a:gdLst/>
              <a:ahLst/>
              <a:cxnLst/>
              <a:rect l="l" t="t" r="r" b="b"/>
              <a:pathLst>
                <a:path w="4648200" h="16509">
                  <a:moveTo>
                    <a:pt x="45397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648200" y="16510"/>
                  </a:lnTo>
                  <a:lnTo>
                    <a:pt x="4539705" y="0"/>
                  </a:lnTo>
                  <a:close/>
                </a:path>
              </a:pathLst>
            </a:custGeom>
            <a:solidFill>
              <a:srgbClr val="635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6616700"/>
              <a:ext cx="4748530" cy="16510"/>
            </a:xfrm>
            <a:custGeom>
              <a:avLst/>
              <a:gdLst/>
              <a:ahLst/>
              <a:cxnLst/>
              <a:rect l="l" t="t" r="r" b="b"/>
              <a:pathLst>
                <a:path w="4748530" h="16509">
                  <a:moveTo>
                    <a:pt x="46398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748348" y="16510"/>
                  </a:lnTo>
                  <a:lnTo>
                    <a:pt x="4639854" y="0"/>
                  </a:lnTo>
                  <a:close/>
                </a:path>
              </a:pathLst>
            </a:custGeom>
            <a:solidFill>
              <a:srgbClr val="645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6630669"/>
              <a:ext cx="4840605" cy="16510"/>
            </a:xfrm>
            <a:custGeom>
              <a:avLst/>
              <a:gdLst/>
              <a:ahLst/>
              <a:cxnLst/>
              <a:rect l="l" t="t" r="r" b="b"/>
              <a:pathLst>
                <a:path w="4840605" h="16509">
                  <a:moveTo>
                    <a:pt x="4731657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4840151" y="16509"/>
                  </a:lnTo>
                  <a:lnTo>
                    <a:pt x="4731657" y="0"/>
                  </a:lnTo>
                  <a:close/>
                </a:path>
              </a:pathLst>
            </a:custGeom>
            <a:solidFill>
              <a:srgbClr val="645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6645909"/>
              <a:ext cx="4940300" cy="16510"/>
            </a:xfrm>
            <a:custGeom>
              <a:avLst/>
              <a:gdLst/>
              <a:ahLst/>
              <a:cxnLst/>
              <a:rect l="l" t="t" r="r" b="b"/>
              <a:pathLst>
                <a:path w="4940300" h="16509">
                  <a:moveTo>
                    <a:pt x="48318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4940300" y="16510"/>
                  </a:lnTo>
                  <a:lnTo>
                    <a:pt x="4831805" y="0"/>
                  </a:lnTo>
                  <a:close/>
                </a:path>
              </a:pathLst>
            </a:custGeom>
            <a:solidFill>
              <a:srgbClr val="665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6661150"/>
              <a:ext cx="5040630" cy="16510"/>
            </a:xfrm>
            <a:custGeom>
              <a:avLst/>
              <a:gdLst/>
              <a:ahLst/>
              <a:cxnLst/>
              <a:rect l="l" t="t" r="r" b="b"/>
              <a:pathLst>
                <a:path w="5040630" h="16509">
                  <a:moveTo>
                    <a:pt x="49319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040448" y="16510"/>
                  </a:lnTo>
                  <a:lnTo>
                    <a:pt x="4931954" y="0"/>
                  </a:lnTo>
                  <a:close/>
                </a:path>
              </a:pathLst>
            </a:custGeom>
            <a:solidFill>
              <a:srgbClr val="665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6676390"/>
              <a:ext cx="5140960" cy="16510"/>
            </a:xfrm>
            <a:custGeom>
              <a:avLst/>
              <a:gdLst/>
              <a:ahLst/>
              <a:cxnLst/>
              <a:rect l="l" t="t" r="r" b="b"/>
              <a:pathLst>
                <a:path w="5140960" h="16509">
                  <a:moveTo>
                    <a:pt x="50321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140597" y="16509"/>
                  </a:lnTo>
                  <a:lnTo>
                    <a:pt x="5032102" y="0"/>
                  </a:lnTo>
                  <a:close/>
                </a:path>
              </a:pathLst>
            </a:custGeom>
            <a:solidFill>
              <a:srgbClr val="675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6690359"/>
              <a:ext cx="5232400" cy="16510"/>
            </a:xfrm>
            <a:custGeom>
              <a:avLst/>
              <a:gdLst/>
              <a:ahLst/>
              <a:cxnLst/>
              <a:rect l="l" t="t" r="r" b="b"/>
              <a:pathLst>
                <a:path w="5232400" h="16509">
                  <a:moveTo>
                    <a:pt x="51239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232400" y="16510"/>
                  </a:lnTo>
                  <a:lnTo>
                    <a:pt x="5123905" y="0"/>
                  </a:lnTo>
                  <a:close/>
                </a:path>
              </a:pathLst>
            </a:custGeom>
            <a:solidFill>
              <a:srgbClr val="67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6705600"/>
              <a:ext cx="5332730" cy="16510"/>
            </a:xfrm>
            <a:custGeom>
              <a:avLst/>
              <a:gdLst/>
              <a:ahLst/>
              <a:cxnLst/>
              <a:rect l="l" t="t" r="r" b="b"/>
              <a:pathLst>
                <a:path w="5332730" h="16509">
                  <a:moveTo>
                    <a:pt x="522405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332548" y="16510"/>
                  </a:lnTo>
                  <a:lnTo>
                    <a:pt x="5224054" y="0"/>
                  </a:lnTo>
                  <a:close/>
                </a:path>
              </a:pathLst>
            </a:custGeom>
            <a:solidFill>
              <a:srgbClr val="685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6720840"/>
              <a:ext cx="5433060" cy="16510"/>
            </a:xfrm>
            <a:custGeom>
              <a:avLst/>
              <a:gdLst/>
              <a:ahLst/>
              <a:cxnLst/>
              <a:rect l="l" t="t" r="r" b="b"/>
              <a:pathLst>
                <a:path w="5433060" h="16509">
                  <a:moveTo>
                    <a:pt x="53242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432697" y="16509"/>
                  </a:lnTo>
                  <a:lnTo>
                    <a:pt x="5324202" y="0"/>
                  </a:lnTo>
                  <a:close/>
                </a:path>
              </a:pathLst>
            </a:custGeom>
            <a:solidFill>
              <a:srgbClr val="695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6736080"/>
              <a:ext cx="5533390" cy="16510"/>
            </a:xfrm>
            <a:custGeom>
              <a:avLst/>
              <a:gdLst/>
              <a:ahLst/>
              <a:cxnLst/>
              <a:rect l="l" t="t" r="r" b="b"/>
              <a:pathLst>
                <a:path w="5533390" h="16509">
                  <a:moveTo>
                    <a:pt x="54243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532845" y="16510"/>
                  </a:lnTo>
                  <a:lnTo>
                    <a:pt x="5424351" y="0"/>
                  </a:lnTo>
                  <a:close/>
                </a:path>
              </a:pathLst>
            </a:custGeom>
            <a:solidFill>
              <a:srgbClr val="6A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6751319"/>
              <a:ext cx="5624830" cy="15240"/>
            </a:xfrm>
            <a:custGeom>
              <a:avLst/>
              <a:gdLst/>
              <a:ahLst/>
              <a:cxnLst/>
              <a:rect l="l" t="t" r="r" b="b"/>
              <a:pathLst>
                <a:path w="5624830" h="15240">
                  <a:moveTo>
                    <a:pt x="552450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624648" y="15239"/>
                  </a:lnTo>
                  <a:lnTo>
                    <a:pt x="5524500" y="0"/>
                  </a:lnTo>
                  <a:close/>
                </a:path>
              </a:pathLst>
            </a:custGeom>
            <a:solidFill>
              <a:srgbClr val="6B5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6765290"/>
              <a:ext cx="5725160" cy="16510"/>
            </a:xfrm>
            <a:custGeom>
              <a:avLst/>
              <a:gdLst/>
              <a:ahLst/>
              <a:cxnLst/>
              <a:rect l="l" t="t" r="r" b="b"/>
              <a:pathLst>
                <a:path w="5725160" h="16509">
                  <a:moveTo>
                    <a:pt x="5616302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724797" y="16509"/>
                  </a:lnTo>
                  <a:lnTo>
                    <a:pt x="5616302" y="0"/>
                  </a:lnTo>
                  <a:close/>
                </a:path>
              </a:pathLst>
            </a:custGeom>
            <a:solidFill>
              <a:srgbClr val="6B5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6780530"/>
              <a:ext cx="5825490" cy="16510"/>
            </a:xfrm>
            <a:custGeom>
              <a:avLst/>
              <a:gdLst/>
              <a:ahLst/>
              <a:cxnLst/>
              <a:rect l="l" t="t" r="r" b="b"/>
              <a:pathLst>
                <a:path w="5825490" h="16509">
                  <a:moveTo>
                    <a:pt x="57164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5824945" y="16510"/>
                  </a:lnTo>
                  <a:lnTo>
                    <a:pt x="5716451" y="0"/>
                  </a:lnTo>
                  <a:close/>
                </a:path>
              </a:pathLst>
            </a:custGeom>
            <a:solidFill>
              <a:srgbClr val="6C5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6795769"/>
              <a:ext cx="5925185" cy="16510"/>
            </a:xfrm>
            <a:custGeom>
              <a:avLst/>
              <a:gdLst/>
              <a:ahLst/>
              <a:cxnLst/>
              <a:rect l="l" t="t" r="r" b="b"/>
              <a:pathLst>
                <a:path w="5925185" h="16509">
                  <a:moveTo>
                    <a:pt x="58166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5925094" y="16509"/>
                  </a:lnTo>
                  <a:lnTo>
                    <a:pt x="5816600" y="0"/>
                  </a:lnTo>
                  <a:close/>
                </a:path>
              </a:pathLst>
            </a:custGeom>
            <a:solidFill>
              <a:srgbClr val="6D5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6811009"/>
              <a:ext cx="6017260" cy="15240"/>
            </a:xfrm>
            <a:custGeom>
              <a:avLst/>
              <a:gdLst/>
              <a:ahLst/>
              <a:cxnLst/>
              <a:rect l="l" t="t" r="r" b="b"/>
              <a:pathLst>
                <a:path w="6017260" h="15240">
                  <a:moveTo>
                    <a:pt x="5916748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6016897" y="15240"/>
                  </a:lnTo>
                  <a:lnTo>
                    <a:pt x="5916748" y="0"/>
                  </a:lnTo>
                  <a:close/>
                </a:path>
              </a:pathLst>
            </a:custGeom>
            <a:solidFill>
              <a:srgbClr val="6E5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6824980"/>
              <a:ext cx="6117590" cy="16510"/>
            </a:xfrm>
            <a:custGeom>
              <a:avLst/>
              <a:gdLst/>
              <a:ahLst/>
              <a:cxnLst/>
              <a:rect l="l" t="t" r="r" b="b"/>
              <a:pathLst>
                <a:path w="6117590" h="16509">
                  <a:moveTo>
                    <a:pt x="60085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117045" y="16510"/>
                  </a:lnTo>
                  <a:lnTo>
                    <a:pt x="6008551" y="0"/>
                  </a:lnTo>
                  <a:close/>
                </a:path>
              </a:pathLst>
            </a:custGeom>
            <a:solidFill>
              <a:srgbClr val="6E6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6840219"/>
              <a:ext cx="6217285" cy="16510"/>
            </a:xfrm>
            <a:custGeom>
              <a:avLst/>
              <a:gdLst/>
              <a:ahLst/>
              <a:cxnLst/>
              <a:rect l="l" t="t" r="r" b="b"/>
              <a:pathLst>
                <a:path w="6217285" h="16509">
                  <a:moveTo>
                    <a:pt x="6108700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6217194" y="16509"/>
                  </a:lnTo>
                  <a:lnTo>
                    <a:pt x="6108700" y="0"/>
                  </a:lnTo>
                  <a:close/>
                </a:path>
              </a:pathLst>
            </a:custGeom>
            <a:solidFill>
              <a:srgbClr val="6F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6855460"/>
              <a:ext cx="6225540" cy="2540"/>
            </a:xfrm>
            <a:custGeom>
              <a:avLst/>
              <a:gdLst/>
              <a:ahLst/>
              <a:cxnLst/>
              <a:rect l="l" t="t" r="r" b="b"/>
              <a:pathLst>
                <a:path w="6225540" h="2540">
                  <a:moveTo>
                    <a:pt x="62088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25540" y="2540"/>
                  </a:lnTo>
                  <a:lnTo>
                    <a:pt x="6208848" y="0"/>
                  </a:lnTo>
                  <a:close/>
                </a:path>
              </a:pathLst>
            </a:custGeom>
            <a:solidFill>
              <a:srgbClr val="706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98650" y="6021069"/>
              <a:ext cx="4326255" cy="836930"/>
            </a:xfrm>
            <a:custGeom>
              <a:avLst/>
              <a:gdLst/>
              <a:ahLst/>
              <a:cxnLst/>
              <a:rect l="l" t="t" r="r" b="b"/>
              <a:pathLst>
                <a:path w="4326255" h="836929">
                  <a:moveTo>
                    <a:pt x="580390" y="212090"/>
                  </a:moveTo>
                  <a:lnTo>
                    <a:pt x="570230" y="203200"/>
                  </a:lnTo>
                  <a:lnTo>
                    <a:pt x="532130" y="184150"/>
                  </a:lnTo>
                  <a:lnTo>
                    <a:pt x="474980" y="144780"/>
                  </a:lnTo>
                  <a:lnTo>
                    <a:pt x="341630" y="86360"/>
                  </a:lnTo>
                  <a:lnTo>
                    <a:pt x="274320" y="58420"/>
                  </a:lnTo>
                  <a:lnTo>
                    <a:pt x="227330" y="38100"/>
                  </a:lnTo>
                  <a:lnTo>
                    <a:pt x="208280" y="29210"/>
                  </a:lnTo>
                  <a:lnTo>
                    <a:pt x="151130" y="29210"/>
                  </a:lnTo>
                  <a:lnTo>
                    <a:pt x="114300" y="19050"/>
                  </a:lnTo>
                  <a:lnTo>
                    <a:pt x="104140" y="19050"/>
                  </a:lnTo>
                  <a:lnTo>
                    <a:pt x="85090" y="8890"/>
                  </a:lnTo>
                  <a:lnTo>
                    <a:pt x="66040" y="0"/>
                  </a:lnTo>
                  <a:lnTo>
                    <a:pt x="46990" y="0"/>
                  </a:lnTo>
                  <a:lnTo>
                    <a:pt x="38100" y="38100"/>
                  </a:lnTo>
                  <a:lnTo>
                    <a:pt x="0" y="96520"/>
                  </a:lnTo>
                  <a:lnTo>
                    <a:pt x="104140" y="173990"/>
                  </a:lnTo>
                  <a:lnTo>
                    <a:pt x="227330" y="289560"/>
                  </a:lnTo>
                  <a:lnTo>
                    <a:pt x="303530" y="270510"/>
                  </a:lnTo>
                  <a:lnTo>
                    <a:pt x="542290" y="462280"/>
                  </a:lnTo>
                  <a:lnTo>
                    <a:pt x="485140" y="279400"/>
                  </a:lnTo>
                  <a:lnTo>
                    <a:pt x="497713" y="270510"/>
                  </a:lnTo>
                  <a:lnTo>
                    <a:pt x="580390" y="212090"/>
                  </a:lnTo>
                  <a:close/>
                </a:path>
                <a:path w="4326255" h="836929">
                  <a:moveTo>
                    <a:pt x="4325925" y="836930"/>
                  </a:moveTo>
                  <a:lnTo>
                    <a:pt x="2258060" y="443230"/>
                  </a:lnTo>
                  <a:lnTo>
                    <a:pt x="2001520" y="309880"/>
                  </a:lnTo>
                  <a:lnTo>
                    <a:pt x="1860550" y="232410"/>
                  </a:lnTo>
                  <a:lnTo>
                    <a:pt x="1827415" y="222250"/>
                  </a:lnTo>
                  <a:lnTo>
                    <a:pt x="1765300" y="203200"/>
                  </a:lnTo>
                  <a:lnTo>
                    <a:pt x="1631950" y="154940"/>
                  </a:lnTo>
                  <a:lnTo>
                    <a:pt x="1480820" y="86360"/>
                  </a:lnTo>
                  <a:lnTo>
                    <a:pt x="1404620" y="67310"/>
                  </a:lnTo>
                  <a:lnTo>
                    <a:pt x="1337310" y="57150"/>
                  </a:lnTo>
                  <a:lnTo>
                    <a:pt x="1242060" y="57150"/>
                  </a:lnTo>
                  <a:lnTo>
                    <a:pt x="1203960" y="96520"/>
                  </a:lnTo>
                  <a:lnTo>
                    <a:pt x="1184910" y="260350"/>
                  </a:lnTo>
                  <a:lnTo>
                    <a:pt x="1280160" y="222250"/>
                  </a:lnTo>
                  <a:lnTo>
                    <a:pt x="1328420" y="270510"/>
                  </a:lnTo>
                  <a:lnTo>
                    <a:pt x="1423670" y="299720"/>
                  </a:lnTo>
                  <a:lnTo>
                    <a:pt x="1517650" y="491490"/>
                  </a:lnTo>
                  <a:lnTo>
                    <a:pt x="1822450" y="627380"/>
                  </a:lnTo>
                  <a:lnTo>
                    <a:pt x="2419350" y="627380"/>
                  </a:lnTo>
                  <a:lnTo>
                    <a:pt x="4299305" y="836930"/>
                  </a:lnTo>
                  <a:lnTo>
                    <a:pt x="4325925" y="83693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04489" y="6068059"/>
              <a:ext cx="113030" cy="97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57630" y="6098539"/>
              <a:ext cx="255270" cy="260350"/>
            </a:xfrm>
            <a:custGeom>
              <a:avLst/>
              <a:gdLst/>
              <a:ahLst/>
              <a:cxnLst/>
              <a:rect l="l" t="t" r="r" b="b"/>
              <a:pathLst>
                <a:path w="255269" h="260350">
                  <a:moveTo>
                    <a:pt x="46989" y="0"/>
                  </a:moveTo>
                  <a:lnTo>
                    <a:pt x="0" y="0"/>
                  </a:lnTo>
                  <a:lnTo>
                    <a:pt x="46989" y="86360"/>
                  </a:lnTo>
                  <a:lnTo>
                    <a:pt x="152400" y="163830"/>
                  </a:lnTo>
                  <a:lnTo>
                    <a:pt x="255269" y="260350"/>
                  </a:lnTo>
                  <a:lnTo>
                    <a:pt x="255269" y="251460"/>
                  </a:lnTo>
                  <a:lnTo>
                    <a:pt x="246379" y="222250"/>
                  </a:lnTo>
                  <a:lnTo>
                    <a:pt x="227329" y="182880"/>
                  </a:lnTo>
                  <a:lnTo>
                    <a:pt x="190500" y="154940"/>
                  </a:lnTo>
                  <a:lnTo>
                    <a:pt x="171450" y="134620"/>
                  </a:lnTo>
                  <a:lnTo>
                    <a:pt x="161289" y="115570"/>
                  </a:lnTo>
                  <a:lnTo>
                    <a:pt x="152400" y="96520"/>
                  </a:lnTo>
                  <a:lnTo>
                    <a:pt x="152400" y="86360"/>
                  </a:lnTo>
                  <a:lnTo>
                    <a:pt x="180339" y="19050"/>
                  </a:lnTo>
                  <a:lnTo>
                    <a:pt x="114300" y="10160"/>
                  </a:lnTo>
                  <a:lnTo>
                    <a:pt x="74929" y="1016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0139" y="6117589"/>
              <a:ext cx="93979" cy="97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7380" y="6049009"/>
              <a:ext cx="388620" cy="328930"/>
            </a:xfrm>
            <a:custGeom>
              <a:avLst/>
              <a:gdLst/>
              <a:ahLst/>
              <a:cxnLst/>
              <a:rect l="l" t="t" r="r" b="b"/>
              <a:pathLst>
                <a:path w="388619" h="328929">
                  <a:moveTo>
                    <a:pt x="190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92710" y="58419"/>
                  </a:lnTo>
                  <a:lnTo>
                    <a:pt x="140970" y="106679"/>
                  </a:lnTo>
                  <a:lnTo>
                    <a:pt x="73660" y="135889"/>
                  </a:lnTo>
                  <a:lnTo>
                    <a:pt x="121920" y="213359"/>
                  </a:lnTo>
                  <a:lnTo>
                    <a:pt x="283210" y="328929"/>
                  </a:lnTo>
                  <a:lnTo>
                    <a:pt x="264160" y="251459"/>
                  </a:lnTo>
                  <a:lnTo>
                    <a:pt x="226060" y="213359"/>
                  </a:lnTo>
                  <a:lnTo>
                    <a:pt x="331470" y="135889"/>
                  </a:lnTo>
                  <a:lnTo>
                    <a:pt x="388620" y="68579"/>
                  </a:lnTo>
                  <a:lnTo>
                    <a:pt x="369570" y="58419"/>
                  </a:lnTo>
                  <a:lnTo>
                    <a:pt x="321310" y="39369"/>
                  </a:lnTo>
                  <a:lnTo>
                    <a:pt x="236220" y="29209"/>
                  </a:lnTo>
                  <a:lnTo>
                    <a:pt x="226060" y="29209"/>
                  </a:lnTo>
                  <a:lnTo>
                    <a:pt x="198120" y="19049"/>
                  </a:lnTo>
                  <a:lnTo>
                    <a:pt x="160020" y="19049"/>
                  </a:lnTo>
                  <a:lnTo>
                    <a:pt x="140970" y="10159"/>
                  </a:lnTo>
                  <a:lnTo>
                    <a:pt x="73660" y="1015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53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/>
          <p:nvPr/>
        </p:nvSpPr>
        <p:spPr>
          <a:xfrm>
            <a:off x="469900" y="834389"/>
            <a:ext cx="643890" cy="0"/>
          </a:xfrm>
          <a:custGeom>
            <a:avLst/>
            <a:gdLst/>
            <a:ahLst/>
            <a:cxnLst/>
            <a:rect l="l" t="t" r="r" b="b"/>
            <a:pathLst>
              <a:path w="643890">
                <a:moveTo>
                  <a:pt x="0" y="0"/>
                </a:moveTo>
                <a:lnTo>
                  <a:pt x="64389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9900" y="2663189"/>
            <a:ext cx="79629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6290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457200" y="491490"/>
            <a:ext cx="805815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consist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individual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facts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pieces of information that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themselves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process these tiny pieces of data  in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ways,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converting them into useful information  Users</a:t>
            </a:r>
            <a:endParaRPr sz="2400">
              <a:latin typeface="Arial"/>
              <a:cs typeface="Arial"/>
            </a:endParaRPr>
          </a:p>
          <a:p>
            <a:pPr marL="12700" marR="15303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the computer operators, also known as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users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One can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argue that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computer systems 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complete  without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person’s involvement;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however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 computer is  totally autonomous.</a:t>
            </a:r>
            <a:endParaRPr sz="2400">
              <a:latin typeface="Arial"/>
              <a:cs typeface="Arial"/>
            </a:endParaRPr>
          </a:p>
          <a:p>
            <a:pPr marL="12700" marR="9525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Even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computer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 do its job without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 sitting in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it,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still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design, build,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program,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repair  computer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2195</Words>
  <Application>Microsoft Office PowerPoint</Application>
  <PresentationFormat>On-screen Show (4:3)</PresentationFormat>
  <Paragraphs>179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BASICS </vt:lpstr>
      <vt:lpstr>TYPES OF COMPUTER</vt:lpstr>
      <vt:lpstr>PERSONAL COMPUTER</vt:lpstr>
      <vt:lpstr>COMPUTER SYSTEM</vt:lpstr>
      <vt:lpstr>MAINFRAME COMPUTER</vt:lpstr>
      <vt:lpstr>MINICOMPUTER</vt:lpstr>
      <vt:lpstr>SUPERCOMPUTER</vt:lpstr>
      <vt:lpstr>Slide 8</vt:lpstr>
      <vt:lpstr>Slide 9</vt:lpstr>
      <vt:lpstr>I.NFORMATION PROCESSING CYCLE</vt:lpstr>
      <vt:lpstr>Slide 11</vt:lpstr>
      <vt:lpstr>Slide 12</vt:lpstr>
      <vt:lpstr>INPUT AND OUTPUT DEVICES</vt:lpstr>
      <vt:lpstr>utput devices:</vt:lpstr>
      <vt:lpstr>Slide 15</vt:lpstr>
      <vt:lpstr>Slide 16</vt:lpstr>
      <vt:lpstr>Slide 17</vt:lpstr>
      <vt:lpstr>Slide 18</vt:lpstr>
      <vt:lpstr>Slide 19</vt:lpstr>
      <vt:lpstr>THE KEYBOARD</vt:lpstr>
      <vt:lpstr>ALPHABET KEYS</vt:lpstr>
      <vt:lpstr>THE MOUSE</vt:lpstr>
      <vt:lpstr>Slide 23</vt:lpstr>
      <vt:lpstr>STORAGE DEVICES</vt:lpstr>
      <vt:lpstr>High-capacity hole</vt:lpstr>
      <vt:lpstr>OPTICAL STORAGE DEVICE</vt:lpstr>
      <vt:lpstr>Lens</vt:lpstr>
      <vt:lpstr>CD-ROM</vt:lpstr>
      <vt:lpstr>DVD-ROM</vt:lpstr>
      <vt:lpstr>VIDEO AND SOUND</vt:lpstr>
      <vt:lpstr>SOUNDS SYSTEMS</vt:lpstr>
      <vt:lpstr>SOUND CARDS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</dc:title>
  <cp:lastModifiedBy>sdcollege3</cp:lastModifiedBy>
  <cp:revision>1</cp:revision>
  <dcterms:created xsi:type="dcterms:W3CDTF">2020-09-03T08:35:28Z</dcterms:created>
  <dcterms:modified xsi:type="dcterms:W3CDTF">2020-09-03T08:38:01Z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2013-12-03T00:00:00Z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2020-09-03T00:00:00Z</vt:filetime>
  </property>
</Properties>
</file>